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</p:sldMasterIdLst>
  <p:notesMasterIdLst>
    <p:notesMasterId r:id="rId22"/>
  </p:notesMasterIdLst>
  <p:handoutMasterIdLst>
    <p:handoutMasterId r:id="rId23"/>
  </p:handoutMasterIdLst>
  <p:sldIdLst>
    <p:sldId id="271" r:id="rId7"/>
    <p:sldId id="307" r:id="rId8"/>
    <p:sldId id="315" r:id="rId9"/>
    <p:sldId id="317" r:id="rId10"/>
    <p:sldId id="314" r:id="rId11"/>
    <p:sldId id="318" r:id="rId12"/>
    <p:sldId id="305" r:id="rId13"/>
    <p:sldId id="286" r:id="rId14"/>
    <p:sldId id="296" r:id="rId15"/>
    <p:sldId id="295" r:id="rId16"/>
    <p:sldId id="297" r:id="rId17"/>
    <p:sldId id="293" r:id="rId18"/>
    <p:sldId id="299" r:id="rId19"/>
    <p:sldId id="301" r:id="rId20"/>
    <p:sldId id="302" r:id="rId2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" initials="M" lastIdx="1" clrIdx="0">
    <p:extLst>
      <p:ext uri="{19B8F6BF-5375-455C-9EA6-DF929625EA0E}">
        <p15:presenceInfo xmlns:p15="http://schemas.microsoft.com/office/powerpoint/2012/main" userId="M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6D0"/>
    <a:srgbClr val="1FA1E5"/>
    <a:srgbClr val="E6E6E6"/>
    <a:srgbClr val="070A0F"/>
    <a:srgbClr val="3D7CC9"/>
    <a:srgbClr val="9B008A"/>
    <a:srgbClr val="7800FF"/>
    <a:srgbClr val="8800D1"/>
    <a:srgbClr val="7B00AC"/>
    <a:srgbClr val="6E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5" autoAdjust="0"/>
    <p:restoredTop sz="83455" autoAdjust="0"/>
  </p:normalViewPr>
  <p:slideViewPr>
    <p:cSldViewPr snapToGrid="0" snapToObjects="1">
      <p:cViewPr varScale="1">
        <p:scale>
          <a:sx n="76" d="100"/>
          <a:sy n="76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D4E85-CAEE-4520-A928-B46B73F6090E}" type="doc">
      <dgm:prSet loTypeId="urn:microsoft.com/office/officeart/2009/3/layout/RandomtoResult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A9CA13-71C9-45FA-9AC9-A6412B55E15F}">
      <dgm:prSet phldrT="[Texte]" custT="1"/>
      <dgm:spPr/>
      <dgm:t>
        <a:bodyPr/>
        <a:lstStyle/>
        <a:p>
          <a:r>
            <a:rPr lang="fr-FR" sz="1400" b="1" dirty="0" smtClean="0">
              <a:solidFill>
                <a:schemeClr val="accent1">
                  <a:lumMod val="75000"/>
                </a:schemeClr>
              </a:solidFill>
            </a:rPr>
            <a:t>Une histoire et ses situations professionnelles..</a:t>
          </a:r>
          <a:endParaRPr lang="fr-FR" sz="1400" dirty="0">
            <a:solidFill>
              <a:schemeClr val="accent1">
                <a:lumMod val="75000"/>
              </a:schemeClr>
            </a:solidFill>
          </a:endParaRPr>
        </a:p>
      </dgm:t>
    </dgm:pt>
    <dgm:pt modelId="{B54B3BA7-4F08-4CB6-89EC-401C470B62B9}" type="parTrans" cxnId="{FD724DC5-33BD-40BE-966C-DEA80DB8201F}">
      <dgm:prSet/>
      <dgm:spPr/>
      <dgm:t>
        <a:bodyPr/>
        <a:lstStyle/>
        <a:p>
          <a:endParaRPr lang="fr-FR"/>
        </a:p>
      </dgm:t>
    </dgm:pt>
    <dgm:pt modelId="{6DF07FF4-8C38-4B5D-A0F8-E0021CAFA648}" type="sibTrans" cxnId="{FD724DC5-33BD-40BE-966C-DEA80DB8201F}">
      <dgm:prSet/>
      <dgm:spPr/>
      <dgm:t>
        <a:bodyPr/>
        <a:lstStyle/>
        <a:p>
          <a:endParaRPr lang="fr-FR"/>
        </a:p>
      </dgm:t>
    </dgm:pt>
    <dgm:pt modelId="{1A09FA49-9B2E-42B7-9288-4FAE93C8B796}">
      <dgm:prSet custT="1"/>
      <dgm:spPr/>
      <dgm:t>
        <a:bodyPr/>
        <a:lstStyle/>
        <a:p>
          <a:r>
            <a:rPr lang="fr-FR" sz="1400" dirty="0" smtClean="0"/>
            <a:t>..pour viser les compétences </a:t>
          </a:r>
        </a:p>
      </dgm:t>
    </dgm:pt>
    <dgm:pt modelId="{C967925F-1540-4F95-90DD-48F9B3A5E529}" type="parTrans" cxnId="{79A2BB6F-987F-4CC0-B98F-69FC59780E5A}">
      <dgm:prSet/>
      <dgm:spPr/>
      <dgm:t>
        <a:bodyPr/>
        <a:lstStyle/>
        <a:p>
          <a:endParaRPr lang="fr-FR"/>
        </a:p>
      </dgm:t>
    </dgm:pt>
    <dgm:pt modelId="{E873E4DC-9049-4573-886A-5C930BA95FEC}" type="sibTrans" cxnId="{79A2BB6F-987F-4CC0-B98F-69FC59780E5A}">
      <dgm:prSet/>
      <dgm:spPr/>
      <dgm:t>
        <a:bodyPr/>
        <a:lstStyle/>
        <a:p>
          <a:endParaRPr lang="fr-FR"/>
        </a:p>
      </dgm:t>
    </dgm:pt>
    <dgm:pt modelId="{AC88755A-86C6-4BAC-A13D-05CBC9DE74C8}">
      <dgm:prSet custT="1"/>
      <dgm:spPr/>
      <dgm:t>
        <a:bodyPr/>
        <a:lstStyle/>
        <a:p>
          <a:r>
            <a:rPr lang="fr-FR" sz="1400" b="1" dirty="0" smtClean="0">
              <a:solidFill>
                <a:schemeClr val="accent1">
                  <a:lumMod val="75000"/>
                </a:schemeClr>
              </a:solidFill>
            </a:rPr>
            <a:t>…transformées en situations d’apprentissage..</a:t>
          </a:r>
        </a:p>
      </dgm:t>
    </dgm:pt>
    <dgm:pt modelId="{1DC70D81-5E70-4A05-94A6-E34E46BB9DFD}" type="parTrans" cxnId="{C20E006A-5E51-4067-92E0-8C805ECF80F4}">
      <dgm:prSet/>
      <dgm:spPr/>
      <dgm:t>
        <a:bodyPr/>
        <a:lstStyle/>
        <a:p>
          <a:endParaRPr lang="fr-FR"/>
        </a:p>
      </dgm:t>
    </dgm:pt>
    <dgm:pt modelId="{B5D3320D-BC18-4061-A5E2-1B82A228F1BB}" type="sibTrans" cxnId="{C20E006A-5E51-4067-92E0-8C805ECF80F4}">
      <dgm:prSet/>
      <dgm:spPr/>
      <dgm:t>
        <a:bodyPr/>
        <a:lstStyle/>
        <a:p>
          <a:endParaRPr lang="fr-FR"/>
        </a:p>
      </dgm:t>
    </dgm:pt>
    <dgm:pt modelId="{B42C22AD-AA40-4192-8C55-A17CE5FC06C1}" type="pres">
      <dgm:prSet presAssocID="{D42D4E85-CAEE-4520-A928-B46B73F6090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BEECD64-67D0-4397-8885-4AE328B99ED8}" type="pres">
      <dgm:prSet presAssocID="{72A9CA13-71C9-45FA-9AC9-A6412B55E15F}" presName="chaos" presStyleCnt="0"/>
      <dgm:spPr/>
    </dgm:pt>
    <dgm:pt modelId="{CBB0D9C5-5759-425D-A0C2-12EFB5568D4E}" type="pres">
      <dgm:prSet presAssocID="{72A9CA13-71C9-45FA-9AC9-A6412B55E15F}" presName="parTx1" presStyleLbl="revTx" presStyleIdx="0" presStyleCnt="2"/>
      <dgm:spPr/>
      <dgm:t>
        <a:bodyPr/>
        <a:lstStyle/>
        <a:p>
          <a:endParaRPr lang="fr-FR"/>
        </a:p>
      </dgm:t>
    </dgm:pt>
    <dgm:pt modelId="{F34D9E4C-BE7F-4264-8267-D1F73C303529}" type="pres">
      <dgm:prSet presAssocID="{72A9CA13-71C9-45FA-9AC9-A6412B55E15F}" presName="c1" presStyleLbl="node1" presStyleIdx="0" presStyleCnt="19"/>
      <dgm:spPr/>
    </dgm:pt>
    <dgm:pt modelId="{3D23B9B6-3263-41B6-BCFF-262D0A091DBB}" type="pres">
      <dgm:prSet presAssocID="{72A9CA13-71C9-45FA-9AC9-A6412B55E15F}" presName="c2" presStyleLbl="node1" presStyleIdx="1" presStyleCnt="19"/>
      <dgm:spPr/>
    </dgm:pt>
    <dgm:pt modelId="{CB5F0806-BF94-47CB-BC62-5D4FAF9AFA60}" type="pres">
      <dgm:prSet presAssocID="{72A9CA13-71C9-45FA-9AC9-A6412B55E15F}" presName="c3" presStyleLbl="node1" presStyleIdx="2" presStyleCnt="19"/>
      <dgm:spPr/>
    </dgm:pt>
    <dgm:pt modelId="{790B8F7A-25B7-4FAA-B89A-5A1CC2914965}" type="pres">
      <dgm:prSet presAssocID="{72A9CA13-71C9-45FA-9AC9-A6412B55E15F}" presName="c4" presStyleLbl="node1" presStyleIdx="3" presStyleCnt="19"/>
      <dgm:spPr/>
    </dgm:pt>
    <dgm:pt modelId="{98981D32-CD54-4304-86FA-19B1149E5E63}" type="pres">
      <dgm:prSet presAssocID="{72A9CA13-71C9-45FA-9AC9-A6412B55E15F}" presName="c5" presStyleLbl="node1" presStyleIdx="4" presStyleCnt="19"/>
      <dgm:spPr/>
    </dgm:pt>
    <dgm:pt modelId="{05AEEC13-694B-4DDF-ABFD-63FB2D33FC88}" type="pres">
      <dgm:prSet presAssocID="{72A9CA13-71C9-45FA-9AC9-A6412B55E15F}" presName="c6" presStyleLbl="node1" presStyleIdx="5" presStyleCnt="19"/>
      <dgm:spPr/>
    </dgm:pt>
    <dgm:pt modelId="{9373BA5A-CA64-4810-AEFD-EAEB4808FCBB}" type="pres">
      <dgm:prSet presAssocID="{72A9CA13-71C9-45FA-9AC9-A6412B55E15F}" presName="c7" presStyleLbl="node1" presStyleIdx="6" presStyleCnt="19"/>
      <dgm:spPr/>
    </dgm:pt>
    <dgm:pt modelId="{CCDBF275-0664-413C-B411-5C1368E0C57C}" type="pres">
      <dgm:prSet presAssocID="{72A9CA13-71C9-45FA-9AC9-A6412B55E15F}" presName="c8" presStyleLbl="node1" presStyleIdx="7" presStyleCnt="19"/>
      <dgm:spPr/>
    </dgm:pt>
    <dgm:pt modelId="{5A5450B0-7109-43D2-9D82-995461CC227B}" type="pres">
      <dgm:prSet presAssocID="{72A9CA13-71C9-45FA-9AC9-A6412B55E15F}" presName="c9" presStyleLbl="node1" presStyleIdx="8" presStyleCnt="19"/>
      <dgm:spPr/>
    </dgm:pt>
    <dgm:pt modelId="{C12D27A6-573D-45A1-A8A8-88CDEDE906CE}" type="pres">
      <dgm:prSet presAssocID="{72A9CA13-71C9-45FA-9AC9-A6412B55E15F}" presName="c10" presStyleLbl="node1" presStyleIdx="9" presStyleCnt="19"/>
      <dgm:spPr/>
    </dgm:pt>
    <dgm:pt modelId="{4CBEB43B-D897-4AF0-801A-749AF7A90697}" type="pres">
      <dgm:prSet presAssocID="{72A9CA13-71C9-45FA-9AC9-A6412B55E15F}" presName="c11" presStyleLbl="node1" presStyleIdx="10" presStyleCnt="19"/>
      <dgm:spPr/>
    </dgm:pt>
    <dgm:pt modelId="{A10263FA-1AC0-4DAC-82C4-9B8CBEB76DB5}" type="pres">
      <dgm:prSet presAssocID="{72A9CA13-71C9-45FA-9AC9-A6412B55E15F}" presName="c12" presStyleLbl="node1" presStyleIdx="11" presStyleCnt="19"/>
      <dgm:spPr/>
    </dgm:pt>
    <dgm:pt modelId="{C6436E19-211B-4752-8409-157B1A75E699}" type="pres">
      <dgm:prSet presAssocID="{72A9CA13-71C9-45FA-9AC9-A6412B55E15F}" presName="c13" presStyleLbl="node1" presStyleIdx="12" presStyleCnt="19"/>
      <dgm:spPr/>
    </dgm:pt>
    <dgm:pt modelId="{56AD5CD4-41AB-4A11-B135-7049D400F200}" type="pres">
      <dgm:prSet presAssocID="{72A9CA13-71C9-45FA-9AC9-A6412B55E15F}" presName="c14" presStyleLbl="node1" presStyleIdx="13" presStyleCnt="19"/>
      <dgm:spPr/>
    </dgm:pt>
    <dgm:pt modelId="{954739FD-EA55-4CFE-85B7-2DA2565C9884}" type="pres">
      <dgm:prSet presAssocID="{72A9CA13-71C9-45FA-9AC9-A6412B55E15F}" presName="c15" presStyleLbl="node1" presStyleIdx="14" presStyleCnt="19"/>
      <dgm:spPr/>
    </dgm:pt>
    <dgm:pt modelId="{782297EF-CEE3-447B-B7CD-A010609B249E}" type="pres">
      <dgm:prSet presAssocID="{72A9CA13-71C9-45FA-9AC9-A6412B55E15F}" presName="c16" presStyleLbl="node1" presStyleIdx="15" presStyleCnt="19"/>
      <dgm:spPr/>
    </dgm:pt>
    <dgm:pt modelId="{C6D6F585-2DDB-4805-BC36-06E4E8DAAAB8}" type="pres">
      <dgm:prSet presAssocID="{72A9CA13-71C9-45FA-9AC9-A6412B55E15F}" presName="c17" presStyleLbl="node1" presStyleIdx="16" presStyleCnt="19"/>
      <dgm:spPr/>
    </dgm:pt>
    <dgm:pt modelId="{9CB347F1-76D8-4BE6-9D7B-3D68FD3842BF}" type="pres">
      <dgm:prSet presAssocID="{72A9CA13-71C9-45FA-9AC9-A6412B55E15F}" presName="c18" presStyleLbl="node1" presStyleIdx="17" presStyleCnt="19"/>
      <dgm:spPr/>
    </dgm:pt>
    <dgm:pt modelId="{DD11C225-907E-4060-8973-3F1830AC0011}" type="pres">
      <dgm:prSet presAssocID="{6DF07FF4-8C38-4B5D-A0F8-E0021CAFA648}" presName="chevronComposite1" presStyleCnt="0"/>
      <dgm:spPr/>
    </dgm:pt>
    <dgm:pt modelId="{CE96D5B3-BC17-4801-AD05-BD50511C0123}" type="pres">
      <dgm:prSet presAssocID="{6DF07FF4-8C38-4B5D-A0F8-E0021CAFA648}" presName="chevron1" presStyleLbl="sibTrans2D1" presStyleIdx="0" presStyleCnt="2"/>
      <dgm:spPr/>
    </dgm:pt>
    <dgm:pt modelId="{539ABEE8-B9F0-4710-AFF8-8810A6B205DE}" type="pres">
      <dgm:prSet presAssocID="{6DF07FF4-8C38-4B5D-A0F8-E0021CAFA648}" presName="spChevron1" presStyleCnt="0"/>
      <dgm:spPr/>
    </dgm:pt>
    <dgm:pt modelId="{ADCD1DC5-AFC6-4C2D-BF0D-57E54AE51EDB}" type="pres">
      <dgm:prSet presAssocID="{AC88755A-86C6-4BAC-A13D-05CBC9DE74C8}" presName="middle" presStyleCnt="0"/>
      <dgm:spPr/>
    </dgm:pt>
    <dgm:pt modelId="{BCD4BE7C-5571-4652-A32C-6BA02ACE2B75}" type="pres">
      <dgm:prSet presAssocID="{AC88755A-86C6-4BAC-A13D-05CBC9DE74C8}" presName="parTxMid" presStyleLbl="revTx" presStyleIdx="1" presStyleCnt="2"/>
      <dgm:spPr/>
      <dgm:t>
        <a:bodyPr/>
        <a:lstStyle/>
        <a:p>
          <a:endParaRPr lang="fr-FR"/>
        </a:p>
      </dgm:t>
    </dgm:pt>
    <dgm:pt modelId="{68873AAA-A155-4A5A-9D14-0B7A9167A3AB}" type="pres">
      <dgm:prSet presAssocID="{AC88755A-86C6-4BAC-A13D-05CBC9DE74C8}" presName="spMid" presStyleCnt="0"/>
      <dgm:spPr/>
    </dgm:pt>
    <dgm:pt modelId="{745C7916-C9A5-4A18-BB6A-A5FD70A46F1D}" type="pres">
      <dgm:prSet presAssocID="{B5D3320D-BC18-4061-A5E2-1B82A228F1BB}" presName="chevronComposite1" presStyleCnt="0"/>
      <dgm:spPr/>
    </dgm:pt>
    <dgm:pt modelId="{0C45D7B3-F85E-4210-AAC0-85A6A031F0DF}" type="pres">
      <dgm:prSet presAssocID="{B5D3320D-BC18-4061-A5E2-1B82A228F1BB}" presName="chevron1" presStyleLbl="sibTrans2D1" presStyleIdx="1" presStyleCnt="2"/>
      <dgm:spPr/>
    </dgm:pt>
    <dgm:pt modelId="{387F3639-1EE5-485E-B323-A98B81961868}" type="pres">
      <dgm:prSet presAssocID="{B5D3320D-BC18-4061-A5E2-1B82A228F1BB}" presName="spChevron1" presStyleCnt="0"/>
      <dgm:spPr/>
    </dgm:pt>
    <dgm:pt modelId="{DD16427D-9F5E-4DEE-8642-F9ADBBD352A3}" type="pres">
      <dgm:prSet presAssocID="{1A09FA49-9B2E-42B7-9288-4FAE93C8B796}" presName="last" presStyleCnt="0"/>
      <dgm:spPr/>
    </dgm:pt>
    <dgm:pt modelId="{18CD938E-82BF-458B-9244-4DEFBA655220}" type="pres">
      <dgm:prSet presAssocID="{1A09FA49-9B2E-42B7-9288-4FAE93C8B796}" presName="circleTx" presStyleLbl="node1" presStyleIdx="18" presStyleCnt="19" custScaleX="113093"/>
      <dgm:spPr/>
      <dgm:t>
        <a:bodyPr/>
        <a:lstStyle/>
        <a:p>
          <a:endParaRPr lang="fr-FR"/>
        </a:p>
      </dgm:t>
    </dgm:pt>
    <dgm:pt modelId="{F7D9D1D7-943C-466C-9030-7ADD2B7C48A3}" type="pres">
      <dgm:prSet presAssocID="{1A09FA49-9B2E-42B7-9288-4FAE93C8B796}" presName="spN" presStyleCnt="0"/>
      <dgm:spPr/>
    </dgm:pt>
  </dgm:ptLst>
  <dgm:cxnLst>
    <dgm:cxn modelId="{21CCC8E8-7347-42FF-AA0F-3BFE2FC4A45D}" type="presOf" srcId="{1A09FA49-9B2E-42B7-9288-4FAE93C8B796}" destId="{18CD938E-82BF-458B-9244-4DEFBA655220}" srcOrd="0" destOrd="0" presId="urn:microsoft.com/office/officeart/2009/3/layout/RandomtoResultProcess"/>
    <dgm:cxn modelId="{A84392F2-4CC5-423B-8F20-663C778B3429}" type="presOf" srcId="{72A9CA13-71C9-45FA-9AC9-A6412B55E15F}" destId="{CBB0D9C5-5759-425D-A0C2-12EFB5568D4E}" srcOrd="0" destOrd="0" presId="urn:microsoft.com/office/officeart/2009/3/layout/RandomtoResultProcess"/>
    <dgm:cxn modelId="{79A2BB6F-987F-4CC0-B98F-69FC59780E5A}" srcId="{D42D4E85-CAEE-4520-A928-B46B73F6090E}" destId="{1A09FA49-9B2E-42B7-9288-4FAE93C8B796}" srcOrd="2" destOrd="0" parTransId="{C967925F-1540-4F95-90DD-48F9B3A5E529}" sibTransId="{E873E4DC-9049-4573-886A-5C930BA95FEC}"/>
    <dgm:cxn modelId="{7408D5DC-BA5D-49AF-8CD0-3C312D94991B}" type="presOf" srcId="{D42D4E85-CAEE-4520-A928-B46B73F6090E}" destId="{B42C22AD-AA40-4192-8C55-A17CE5FC06C1}" srcOrd="0" destOrd="0" presId="urn:microsoft.com/office/officeart/2009/3/layout/RandomtoResultProcess"/>
    <dgm:cxn modelId="{DF1CF562-54D1-4AB8-83D5-0C2118E27FDE}" type="presOf" srcId="{AC88755A-86C6-4BAC-A13D-05CBC9DE74C8}" destId="{BCD4BE7C-5571-4652-A32C-6BA02ACE2B75}" srcOrd="0" destOrd="0" presId="urn:microsoft.com/office/officeart/2009/3/layout/RandomtoResultProcess"/>
    <dgm:cxn modelId="{FD724DC5-33BD-40BE-966C-DEA80DB8201F}" srcId="{D42D4E85-CAEE-4520-A928-B46B73F6090E}" destId="{72A9CA13-71C9-45FA-9AC9-A6412B55E15F}" srcOrd="0" destOrd="0" parTransId="{B54B3BA7-4F08-4CB6-89EC-401C470B62B9}" sibTransId="{6DF07FF4-8C38-4B5D-A0F8-E0021CAFA648}"/>
    <dgm:cxn modelId="{C20E006A-5E51-4067-92E0-8C805ECF80F4}" srcId="{D42D4E85-CAEE-4520-A928-B46B73F6090E}" destId="{AC88755A-86C6-4BAC-A13D-05CBC9DE74C8}" srcOrd="1" destOrd="0" parTransId="{1DC70D81-5E70-4A05-94A6-E34E46BB9DFD}" sibTransId="{B5D3320D-BC18-4061-A5E2-1B82A228F1BB}"/>
    <dgm:cxn modelId="{BE7BAF44-BE7F-446E-9DBE-4AA805385F08}" type="presParOf" srcId="{B42C22AD-AA40-4192-8C55-A17CE5FC06C1}" destId="{1BEECD64-67D0-4397-8885-4AE328B99ED8}" srcOrd="0" destOrd="0" presId="urn:microsoft.com/office/officeart/2009/3/layout/RandomtoResultProcess"/>
    <dgm:cxn modelId="{DBD20AD0-E392-4483-B0A2-F626063553A7}" type="presParOf" srcId="{1BEECD64-67D0-4397-8885-4AE328B99ED8}" destId="{CBB0D9C5-5759-425D-A0C2-12EFB5568D4E}" srcOrd="0" destOrd="0" presId="urn:microsoft.com/office/officeart/2009/3/layout/RandomtoResultProcess"/>
    <dgm:cxn modelId="{7AFF5440-69FD-4E62-B40A-AA5ED5B634C1}" type="presParOf" srcId="{1BEECD64-67D0-4397-8885-4AE328B99ED8}" destId="{F34D9E4C-BE7F-4264-8267-D1F73C303529}" srcOrd="1" destOrd="0" presId="urn:microsoft.com/office/officeart/2009/3/layout/RandomtoResultProcess"/>
    <dgm:cxn modelId="{D67BCC60-438F-4733-B86C-70DF5E086BA6}" type="presParOf" srcId="{1BEECD64-67D0-4397-8885-4AE328B99ED8}" destId="{3D23B9B6-3263-41B6-BCFF-262D0A091DBB}" srcOrd="2" destOrd="0" presId="urn:microsoft.com/office/officeart/2009/3/layout/RandomtoResultProcess"/>
    <dgm:cxn modelId="{A20D4F49-FE9C-4345-A8EC-EB510B288583}" type="presParOf" srcId="{1BEECD64-67D0-4397-8885-4AE328B99ED8}" destId="{CB5F0806-BF94-47CB-BC62-5D4FAF9AFA60}" srcOrd="3" destOrd="0" presId="urn:microsoft.com/office/officeart/2009/3/layout/RandomtoResultProcess"/>
    <dgm:cxn modelId="{599F6C67-62FD-4FF0-B53C-38BFF1EFE38B}" type="presParOf" srcId="{1BEECD64-67D0-4397-8885-4AE328B99ED8}" destId="{790B8F7A-25B7-4FAA-B89A-5A1CC2914965}" srcOrd="4" destOrd="0" presId="urn:microsoft.com/office/officeart/2009/3/layout/RandomtoResultProcess"/>
    <dgm:cxn modelId="{8FC2069C-A67E-4732-86A3-4987625CEA96}" type="presParOf" srcId="{1BEECD64-67D0-4397-8885-4AE328B99ED8}" destId="{98981D32-CD54-4304-86FA-19B1149E5E63}" srcOrd="5" destOrd="0" presId="urn:microsoft.com/office/officeart/2009/3/layout/RandomtoResultProcess"/>
    <dgm:cxn modelId="{329ED72A-B28E-49A5-9BA8-31FA4EFCFA66}" type="presParOf" srcId="{1BEECD64-67D0-4397-8885-4AE328B99ED8}" destId="{05AEEC13-694B-4DDF-ABFD-63FB2D33FC88}" srcOrd="6" destOrd="0" presId="urn:microsoft.com/office/officeart/2009/3/layout/RandomtoResultProcess"/>
    <dgm:cxn modelId="{A5F86E33-7282-4C03-9C33-31BE5B4A012B}" type="presParOf" srcId="{1BEECD64-67D0-4397-8885-4AE328B99ED8}" destId="{9373BA5A-CA64-4810-AEFD-EAEB4808FCBB}" srcOrd="7" destOrd="0" presId="urn:microsoft.com/office/officeart/2009/3/layout/RandomtoResultProcess"/>
    <dgm:cxn modelId="{81684807-E39A-4269-ADBC-BC8D55668979}" type="presParOf" srcId="{1BEECD64-67D0-4397-8885-4AE328B99ED8}" destId="{CCDBF275-0664-413C-B411-5C1368E0C57C}" srcOrd="8" destOrd="0" presId="urn:microsoft.com/office/officeart/2009/3/layout/RandomtoResultProcess"/>
    <dgm:cxn modelId="{1D062C9E-E277-422B-BC72-367A20F6A289}" type="presParOf" srcId="{1BEECD64-67D0-4397-8885-4AE328B99ED8}" destId="{5A5450B0-7109-43D2-9D82-995461CC227B}" srcOrd="9" destOrd="0" presId="urn:microsoft.com/office/officeart/2009/3/layout/RandomtoResultProcess"/>
    <dgm:cxn modelId="{D42677C8-908E-4424-B82B-2935D099DBA4}" type="presParOf" srcId="{1BEECD64-67D0-4397-8885-4AE328B99ED8}" destId="{C12D27A6-573D-45A1-A8A8-88CDEDE906CE}" srcOrd="10" destOrd="0" presId="urn:microsoft.com/office/officeart/2009/3/layout/RandomtoResultProcess"/>
    <dgm:cxn modelId="{A8514EEC-4811-45BB-BB9E-A6DE3255E08A}" type="presParOf" srcId="{1BEECD64-67D0-4397-8885-4AE328B99ED8}" destId="{4CBEB43B-D897-4AF0-801A-749AF7A90697}" srcOrd="11" destOrd="0" presId="urn:microsoft.com/office/officeart/2009/3/layout/RandomtoResultProcess"/>
    <dgm:cxn modelId="{33C43954-136E-4702-B7D9-B5EAC26CFFBF}" type="presParOf" srcId="{1BEECD64-67D0-4397-8885-4AE328B99ED8}" destId="{A10263FA-1AC0-4DAC-82C4-9B8CBEB76DB5}" srcOrd="12" destOrd="0" presId="urn:microsoft.com/office/officeart/2009/3/layout/RandomtoResultProcess"/>
    <dgm:cxn modelId="{FF4CA48E-193C-445A-B789-AB454762CDC2}" type="presParOf" srcId="{1BEECD64-67D0-4397-8885-4AE328B99ED8}" destId="{C6436E19-211B-4752-8409-157B1A75E699}" srcOrd="13" destOrd="0" presId="urn:microsoft.com/office/officeart/2009/3/layout/RandomtoResultProcess"/>
    <dgm:cxn modelId="{3F1581D0-B350-4607-ADB1-26B7345C2C74}" type="presParOf" srcId="{1BEECD64-67D0-4397-8885-4AE328B99ED8}" destId="{56AD5CD4-41AB-4A11-B135-7049D400F200}" srcOrd="14" destOrd="0" presId="urn:microsoft.com/office/officeart/2009/3/layout/RandomtoResultProcess"/>
    <dgm:cxn modelId="{1047964A-5269-42A4-8ACA-BEC136EA29D3}" type="presParOf" srcId="{1BEECD64-67D0-4397-8885-4AE328B99ED8}" destId="{954739FD-EA55-4CFE-85B7-2DA2565C9884}" srcOrd="15" destOrd="0" presId="urn:microsoft.com/office/officeart/2009/3/layout/RandomtoResultProcess"/>
    <dgm:cxn modelId="{8E85FC76-019D-4286-8690-0092517141E3}" type="presParOf" srcId="{1BEECD64-67D0-4397-8885-4AE328B99ED8}" destId="{782297EF-CEE3-447B-B7CD-A010609B249E}" srcOrd="16" destOrd="0" presId="urn:microsoft.com/office/officeart/2009/3/layout/RandomtoResultProcess"/>
    <dgm:cxn modelId="{D63F8B4D-D55D-47B5-857E-BA3E19EC7D41}" type="presParOf" srcId="{1BEECD64-67D0-4397-8885-4AE328B99ED8}" destId="{C6D6F585-2DDB-4805-BC36-06E4E8DAAAB8}" srcOrd="17" destOrd="0" presId="urn:microsoft.com/office/officeart/2009/3/layout/RandomtoResultProcess"/>
    <dgm:cxn modelId="{465166D7-0365-40F8-9B80-708E77E4F04E}" type="presParOf" srcId="{1BEECD64-67D0-4397-8885-4AE328B99ED8}" destId="{9CB347F1-76D8-4BE6-9D7B-3D68FD3842BF}" srcOrd="18" destOrd="0" presId="urn:microsoft.com/office/officeart/2009/3/layout/RandomtoResultProcess"/>
    <dgm:cxn modelId="{9B0BADF3-DDA0-45DA-B886-C3C04DFEC4EF}" type="presParOf" srcId="{B42C22AD-AA40-4192-8C55-A17CE5FC06C1}" destId="{DD11C225-907E-4060-8973-3F1830AC0011}" srcOrd="1" destOrd="0" presId="urn:microsoft.com/office/officeart/2009/3/layout/RandomtoResultProcess"/>
    <dgm:cxn modelId="{BC7F0534-319E-487D-A910-9F9148362C78}" type="presParOf" srcId="{DD11C225-907E-4060-8973-3F1830AC0011}" destId="{CE96D5B3-BC17-4801-AD05-BD50511C0123}" srcOrd="0" destOrd="0" presId="urn:microsoft.com/office/officeart/2009/3/layout/RandomtoResultProcess"/>
    <dgm:cxn modelId="{C732C8DA-D9AB-4010-8905-29DA7CFC2C61}" type="presParOf" srcId="{DD11C225-907E-4060-8973-3F1830AC0011}" destId="{539ABEE8-B9F0-4710-AFF8-8810A6B205DE}" srcOrd="1" destOrd="0" presId="urn:microsoft.com/office/officeart/2009/3/layout/RandomtoResultProcess"/>
    <dgm:cxn modelId="{D57D85F1-1ECB-47DB-BE46-810F546BE2E2}" type="presParOf" srcId="{B42C22AD-AA40-4192-8C55-A17CE5FC06C1}" destId="{ADCD1DC5-AFC6-4C2D-BF0D-57E54AE51EDB}" srcOrd="2" destOrd="0" presId="urn:microsoft.com/office/officeart/2009/3/layout/RandomtoResultProcess"/>
    <dgm:cxn modelId="{9B4EC4DA-8E60-4994-9990-BCA871895D2E}" type="presParOf" srcId="{ADCD1DC5-AFC6-4C2D-BF0D-57E54AE51EDB}" destId="{BCD4BE7C-5571-4652-A32C-6BA02ACE2B75}" srcOrd="0" destOrd="0" presId="urn:microsoft.com/office/officeart/2009/3/layout/RandomtoResultProcess"/>
    <dgm:cxn modelId="{C5A39EE6-6F23-47E8-9F82-9434D23C83A7}" type="presParOf" srcId="{ADCD1DC5-AFC6-4C2D-BF0D-57E54AE51EDB}" destId="{68873AAA-A155-4A5A-9D14-0B7A9167A3AB}" srcOrd="1" destOrd="0" presId="urn:microsoft.com/office/officeart/2009/3/layout/RandomtoResultProcess"/>
    <dgm:cxn modelId="{49780AD8-F9DB-4614-B4FE-F793D4D846BA}" type="presParOf" srcId="{B42C22AD-AA40-4192-8C55-A17CE5FC06C1}" destId="{745C7916-C9A5-4A18-BB6A-A5FD70A46F1D}" srcOrd="3" destOrd="0" presId="urn:microsoft.com/office/officeart/2009/3/layout/RandomtoResultProcess"/>
    <dgm:cxn modelId="{C98CF0B3-EA4F-4B15-9823-F73362A17D2E}" type="presParOf" srcId="{745C7916-C9A5-4A18-BB6A-A5FD70A46F1D}" destId="{0C45D7B3-F85E-4210-AAC0-85A6A031F0DF}" srcOrd="0" destOrd="0" presId="urn:microsoft.com/office/officeart/2009/3/layout/RandomtoResultProcess"/>
    <dgm:cxn modelId="{628FAD5C-1C09-43C7-9B64-40717298AA8C}" type="presParOf" srcId="{745C7916-C9A5-4A18-BB6A-A5FD70A46F1D}" destId="{387F3639-1EE5-485E-B323-A98B81961868}" srcOrd="1" destOrd="0" presId="urn:microsoft.com/office/officeart/2009/3/layout/RandomtoResultProcess"/>
    <dgm:cxn modelId="{D9C6402C-7A79-4ADF-8E21-4C32D22C7E39}" type="presParOf" srcId="{B42C22AD-AA40-4192-8C55-A17CE5FC06C1}" destId="{DD16427D-9F5E-4DEE-8642-F9ADBBD352A3}" srcOrd="4" destOrd="0" presId="urn:microsoft.com/office/officeart/2009/3/layout/RandomtoResultProcess"/>
    <dgm:cxn modelId="{B7AFEAA5-01DD-46C4-8B52-2555F75B958C}" type="presParOf" srcId="{DD16427D-9F5E-4DEE-8642-F9ADBBD352A3}" destId="{18CD938E-82BF-458B-9244-4DEFBA655220}" srcOrd="0" destOrd="0" presId="urn:microsoft.com/office/officeart/2009/3/layout/RandomtoResultProcess"/>
    <dgm:cxn modelId="{001F0A9B-005E-40CB-AF64-18FBB26FCEDD}" type="presParOf" srcId="{DD16427D-9F5E-4DEE-8642-F9ADBBD352A3}" destId="{F7D9D1D7-943C-466C-9030-7ADD2B7C48A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C33D995E-6756-4565-8038-D2EAB6553BEE}">
      <dgm:prSet custT="1"/>
      <dgm:spPr/>
      <dgm:t>
        <a:bodyPr spcFirstLastPara="0" vert="vert" wrap="square" lIns="5715" tIns="5715" rIns="5715" bIns="5715" numCol="1" spcCol="1270" anchor="ctr" anchorCtr="1"/>
        <a:lstStyle/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cap="small" baseline="0" dirty="0" smtClean="0">
              <a:latin typeface="Calibri"/>
              <a:ea typeface="+mn-ea"/>
              <a:cs typeface="+mn-cs"/>
            </a:rPr>
            <a:t>Une histoire professionnelle </a:t>
          </a:r>
          <a:endParaRPr lang="fr-FR" sz="2000" b="0" kern="1200" cap="small" baseline="0" dirty="0">
            <a:latin typeface="Calibri"/>
            <a:ea typeface="+mn-ea"/>
            <a:cs typeface="+mn-cs"/>
          </a:endParaRPr>
        </a:p>
      </dgm:t>
    </dgm:pt>
    <dgm:pt modelId="{CEC60172-419B-4EE0-B318-1ED6EA9DFB3C}" type="parTrans" cxnId="{7FA3AB78-8374-47C9-BFC9-DD37FC7A9BBE}">
      <dgm:prSet/>
      <dgm:spPr/>
      <dgm:t>
        <a:bodyPr/>
        <a:lstStyle/>
        <a:p>
          <a:endParaRPr lang="fr-FR" cap="small" baseline="0"/>
        </a:p>
      </dgm:t>
    </dgm:pt>
    <dgm:pt modelId="{E0AF13F6-8A46-4953-B499-71E2D5C58CF1}" type="sibTrans" cxnId="{7FA3AB78-8374-47C9-BFC9-DD37FC7A9BBE}">
      <dgm:prSet/>
      <dgm:spPr/>
      <dgm:t>
        <a:bodyPr/>
        <a:lstStyle/>
        <a:p>
          <a:endParaRPr lang="fr-FR" cap="small" baseline="0"/>
        </a:p>
      </dgm:t>
    </dgm:pt>
    <dgm:pt modelId="{D940C73D-7B7D-4D51-B97C-65DF54161698}">
      <dgm:prSet custT="1"/>
      <dgm:spPr/>
      <dgm:t>
        <a:bodyPr spcFirstLastPara="0" vert="horz" wrap="square" lIns="10160" tIns="10160" rIns="10160" bIns="10160" numCol="1" spcCol="1270" anchor="ctr" anchorCtr="1"/>
        <a:lstStyle/>
        <a:p>
          <a:pPr algn="l"/>
          <a:r>
            <a:rPr lang="fr-FR" sz="1400" b="0" kern="1200" cap="small" baseline="0" dirty="0" smtClean="0"/>
            <a:t>Un contexte général</a:t>
          </a:r>
          <a:endParaRPr lang="fr-FR" sz="1400" kern="1200" cap="small" baseline="0" dirty="0"/>
        </a:p>
      </dgm:t>
    </dgm:pt>
    <dgm:pt modelId="{192FF329-3848-4377-B6D9-3523BA510C5B}" type="parTrans" cxnId="{4159F5B0-AA7B-403E-ABF1-7AB8F32C5773}">
      <dgm:prSet/>
      <dgm:spPr/>
      <dgm:t>
        <a:bodyPr/>
        <a:lstStyle/>
        <a:p>
          <a:endParaRPr lang="fr-FR" cap="small" baseline="0"/>
        </a:p>
      </dgm:t>
    </dgm:pt>
    <dgm:pt modelId="{FF00E50A-2674-4D8B-BD65-71548FC2DE3E}" type="sibTrans" cxnId="{4159F5B0-AA7B-403E-ABF1-7AB8F32C5773}">
      <dgm:prSet/>
      <dgm:spPr/>
      <dgm:t>
        <a:bodyPr/>
        <a:lstStyle/>
        <a:p>
          <a:endParaRPr lang="fr-FR" cap="small" baseline="0"/>
        </a:p>
      </dgm:t>
    </dgm:pt>
    <dgm:pt modelId="{708834A1-C1C6-4D3D-B6D1-5B539FA17789}">
      <dgm:prSet custT="1"/>
      <dgm:spPr/>
      <dgm:t>
        <a:bodyPr spcFirstLastPara="0" vert="horz" wrap="square" lIns="10160" tIns="10160" rIns="10160" bIns="10160" numCol="1" spcCol="1270" anchor="ctr" anchorCtr="1"/>
        <a:lstStyle/>
        <a:p>
          <a:pPr algn="l"/>
          <a:r>
            <a:rPr lang="fr-FR" sz="1400" kern="1200" cap="small" baseline="0" dirty="0" smtClean="0"/>
            <a:t>Un processus, un évènement</a:t>
          </a:r>
          <a:endParaRPr lang="fr-FR" sz="1400" kern="1200" cap="small" baseline="0" dirty="0"/>
        </a:p>
      </dgm:t>
    </dgm:pt>
    <dgm:pt modelId="{ED3A5D3F-26FE-4B86-9D68-7A84DFAE1F4F}" type="parTrans" cxnId="{AEEDDDBD-85A0-4ED8-882B-70A7E8C5F2D3}">
      <dgm:prSet/>
      <dgm:spPr/>
      <dgm:t>
        <a:bodyPr/>
        <a:lstStyle/>
        <a:p>
          <a:endParaRPr lang="fr-FR" cap="small" baseline="0"/>
        </a:p>
      </dgm:t>
    </dgm:pt>
    <dgm:pt modelId="{3C54952D-D62B-4DD0-85B3-6AB1C22EF7F9}" type="sibTrans" cxnId="{AEEDDDBD-85A0-4ED8-882B-70A7E8C5F2D3}">
      <dgm:prSet/>
      <dgm:spPr/>
      <dgm:t>
        <a:bodyPr/>
        <a:lstStyle/>
        <a:p>
          <a:endParaRPr lang="fr-FR" cap="small" baseline="0"/>
        </a:p>
      </dgm:t>
    </dgm:pt>
    <dgm:pt modelId="{ADB84174-4FA6-4194-9DA0-56BA2CBBBC4A}">
      <dgm:prSet custT="1"/>
      <dgm:spPr/>
      <dgm:t>
        <a:bodyPr spcFirstLastPara="0" vert="horz" wrap="square" lIns="10160" tIns="10160" rIns="10160" bIns="10160" numCol="1" spcCol="1270" anchor="ctr" anchorCtr="1"/>
        <a:lstStyle/>
        <a:p>
          <a:pPr algn="l"/>
          <a:r>
            <a:rPr lang="fr-FR" sz="1400" kern="1200" cap="small" baseline="0" dirty="0" smtClean="0"/>
            <a:t>Des opérations</a:t>
          </a:r>
          <a:endParaRPr lang="fr-FR" sz="1400" kern="1200" cap="small" baseline="0" dirty="0"/>
        </a:p>
      </dgm:t>
    </dgm:pt>
    <dgm:pt modelId="{68D90889-9581-42D7-A32F-00017E0023F0}" type="parTrans" cxnId="{C4A0E73A-75F7-4AEB-86F3-90B18B6F47EE}">
      <dgm:prSet/>
      <dgm:spPr/>
      <dgm:t>
        <a:bodyPr/>
        <a:lstStyle/>
        <a:p>
          <a:endParaRPr lang="fr-FR" cap="small" baseline="0"/>
        </a:p>
      </dgm:t>
    </dgm:pt>
    <dgm:pt modelId="{5793D0EB-7647-42AC-9312-792B99199117}" type="sibTrans" cxnId="{C4A0E73A-75F7-4AEB-86F3-90B18B6F47EE}">
      <dgm:prSet/>
      <dgm:spPr/>
      <dgm:t>
        <a:bodyPr/>
        <a:lstStyle/>
        <a:p>
          <a:endParaRPr lang="fr-FR" cap="small" baseline="0"/>
        </a:p>
      </dgm:t>
    </dgm:pt>
    <dgm:pt modelId="{E77AD664-0262-49F8-B8A4-612025785018}">
      <dgm:prSet custT="1"/>
      <dgm:spPr/>
      <dgm:t>
        <a:bodyPr spcFirstLastPara="0" vert="horz" wrap="square" lIns="10160" tIns="10160" rIns="10160" bIns="10160" numCol="1" spcCol="1270" anchor="ctr" anchorCtr="1"/>
        <a:lstStyle/>
        <a:p>
          <a:pPr algn="l"/>
          <a:r>
            <a:rPr lang="fr-FR" sz="1400" kern="1200" cap="small" baseline="0" dirty="0" smtClean="0"/>
            <a:t>Des ressources</a:t>
          </a:r>
          <a:endParaRPr lang="fr-FR" sz="1400" kern="1200" cap="small" baseline="0" dirty="0"/>
        </a:p>
      </dgm:t>
    </dgm:pt>
    <dgm:pt modelId="{68447B13-2C1C-498C-869D-1E585CDF4FCC}" type="parTrans" cxnId="{43699A87-4642-44E0-8BA4-D8A737ED4C57}">
      <dgm:prSet/>
      <dgm:spPr/>
      <dgm:t>
        <a:bodyPr/>
        <a:lstStyle/>
        <a:p>
          <a:endParaRPr lang="fr-FR" cap="small" baseline="0"/>
        </a:p>
      </dgm:t>
    </dgm:pt>
    <dgm:pt modelId="{0CFCEE35-DEB6-49D3-B36C-8A78040B56E4}" type="sibTrans" cxnId="{43699A87-4642-44E0-8BA4-D8A737ED4C57}">
      <dgm:prSet/>
      <dgm:spPr/>
      <dgm:t>
        <a:bodyPr/>
        <a:lstStyle/>
        <a:p>
          <a:endParaRPr lang="fr-FR" cap="small" baseline="0"/>
        </a:p>
      </dgm:t>
    </dgm:pt>
    <dgm:pt modelId="{13295464-860A-419A-AC8A-7C2268CBB920}" type="pres">
      <dgm:prSet presAssocID="{A525E518-D3AE-4C4D-8649-083440E8A4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FF7E1E-CDD6-480F-A2F0-F9625B450AF8}" type="pres">
      <dgm:prSet presAssocID="{C33D995E-6756-4565-8038-D2EAB6553BEE}" presName="root1" presStyleCnt="0"/>
      <dgm:spPr/>
      <dgm:t>
        <a:bodyPr/>
        <a:lstStyle/>
        <a:p>
          <a:endParaRPr lang="fr-FR"/>
        </a:p>
      </dgm:t>
    </dgm:pt>
    <dgm:pt modelId="{163F0A5D-92A6-4ACF-8C1D-3C140AE487BB}" type="pres">
      <dgm:prSet presAssocID="{C33D995E-6756-4565-8038-D2EAB6553BEE}" presName="LevelOneTextNode" presStyleLbl="node0" presStyleIdx="0" presStyleCnt="1" custScaleX="326520" custScaleY="21782" custLinFactNeighborX="-77347" custLinFactNeighborY="3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4ED727-22B3-4999-BC90-8240A0555CE8}" type="pres">
      <dgm:prSet presAssocID="{C33D995E-6756-4565-8038-D2EAB6553BEE}" presName="level2hierChild" presStyleCnt="0"/>
      <dgm:spPr/>
      <dgm:t>
        <a:bodyPr/>
        <a:lstStyle/>
        <a:p>
          <a:endParaRPr lang="fr-FR"/>
        </a:p>
      </dgm:t>
    </dgm:pt>
    <dgm:pt modelId="{EC8FC963-9C57-4ED2-B80A-9ADD7833570C}" type="pres">
      <dgm:prSet presAssocID="{192FF329-3848-4377-B6D9-3523BA510C5B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3B334C82-7684-40D8-8A3C-D8613EF660D3}" type="pres">
      <dgm:prSet presAssocID="{192FF329-3848-4377-B6D9-3523BA510C5B}" presName="connTx" presStyleLbl="parChTrans1D2" presStyleIdx="0" presStyleCnt="4"/>
      <dgm:spPr/>
      <dgm:t>
        <a:bodyPr/>
        <a:lstStyle/>
        <a:p>
          <a:endParaRPr lang="fr-FR"/>
        </a:p>
      </dgm:t>
    </dgm:pt>
    <dgm:pt modelId="{28DBEB6E-448A-4888-89C5-F606459412F9}" type="pres">
      <dgm:prSet presAssocID="{D940C73D-7B7D-4D51-B97C-65DF54161698}" presName="root2" presStyleCnt="0"/>
      <dgm:spPr/>
      <dgm:t>
        <a:bodyPr/>
        <a:lstStyle/>
        <a:p>
          <a:endParaRPr lang="fr-FR"/>
        </a:p>
      </dgm:t>
    </dgm:pt>
    <dgm:pt modelId="{1EF70372-7360-40E1-AE60-BF4B29077696}" type="pres">
      <dgm:prSet presAssocID="{D940C73D-7B7D-4D51-B97C-65DF54161698}" presName="LevelTwoTextNode" presStyleLbl="node2" presStyleIdx="0" presStyleCnt="4" custLinFactNeighborX="-1867" custLinFactNeighborY="-26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EE9A55-ABF0-4FB5-AC64-291B5F47A088}" type="pres">
      <dgm:prSet presAssocID="{D940C73D-7B7D-4D51-B97C-65DF54161698}" presName="level3hierChild" presStyleCnt="0"/>
      <dgm:spPr/>
      <dgm:t>
        <a:bodyPr/>
        <a:lstStyle/>
        <a:p>
          <a:endParaRPr lang="fr-FR"/>
        </a:p>
      </dgm:t>
    </dgm:pt>
    <dgm:pt modelId="{7EA8A564-A31B-4B4B-BCEC-2AD2AA64F360}" type="pres">
      <dgm:prSet presAssocID="{ED3A5D3F-26FE-4B86-9D68-7A84DFAE1F4F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BDA3569F-8786-4707-8335-3068FD96528C}" type="pres">
      <dgm:prSet presAssocID="{ED3A5D3F-26FE-4B86-9D68-7A84DFAE1F4F}" presName="connTx" presStyleLbl="parChTrans1D2" presStyleIdx="1" presStyleCnt="4"/>
      <dgm:spPr/>
      <dgm:t>
        <a:bodyPr/>
        <a:lstStyle/>
        <a:p>
          <a:endParaRPr lang="fr-FR"/>
        </a:p>
      </dgm:t>
    </dgm:pt>
    <dgm:pt modelId="{1A0385D5-3270-4076-9C65-0964163C31FC}" type="pres">
      <dgm:prSet presAssocID="{708834A1-C1C6-4D3D-B6D1-5B539FA17789}" presName="root2" presStyleCnt="0"/>
      <dgm:spPr/>
      <dgm:t>
        <a:bodyPr/>
        <a:lstStyle/>
        <a:p>
          <a:endParaRPr lang="fr-FR"/>
        </a:p>
      </dgm:t>
    </dgm:pt>
    <dgm:pt modelId="{710F0C0B-E8A2-458C-A053-69007E217484}" type="pres">
      <dgm:prSet presAssocID="{708834A1-C1C6-4D3D-B6D1-5B539FA17789}" presName="LevelTwoTextNode" presStyleLbl="node2" presStyleIdx="1" presStyleCnt="4" custLinFactNeighborX="543" custLinFactNeighborY="662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F43FFB-B79B-48C8-89A1-2A19C1B67AAD}" type="pres">
      <dgm:prSet presAssocID="{708834A1-C1C6-4D3D-B6D1-5B539FA17789}" presName="level3hierChild" presStyleCnt="0"/>
      <dgm:spPr/>
      <dgm:t>
        <a:bodyPr/>
        <a:lstStyle/>
        <a:p>
          <a:endParaRPr lang="fr-FR"/>
        </a:p>
      </dgm:t>
    </dgm:pt>
    <dgm:pt modelId="{9B805FE1-5F93-4A00-81CC-8C3CE4FA6C07}" type="pres">
      <dgm:prSet presAssocID="{68D90889-9581-42D7-A32F-00017E0023F0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A3559486-DD41-4B82-AD4C-390C4443C332}" type="pres">
      <dgm:prSet presAssocID="{68D90889-9581-42D7-A32F-00017E0023F0}" presName="connTx" presStyleLbl="parChTrans1D2" presStyleIdx="2" presStyleCnt="4"/>
      <dgm:spPr/>
      <dgm:t>
        <a:bodyPr/>
        <a:lstStyle/>
        <a:p>
          <a:endParaRPr lang="fr-FR"/>
        </a:p>
      </dgm:t>
    </dgm:pt>
    <dgm:pt modelId="{18AE03BD-96B2-4C70-9C20-D4F1F1A79527}" type="pres">
      <dgm:prSet presAssocID="{ADB84174-4FA6-4194-9DA0-56BA2CBBBC4A}" presName="root2" presStyleCnt="0"/>
      <dgm:spPr/>
      <dgm:t>
        <a:bodyPr/>
        <a:lstStyle/>
        <a:p>
          <a:endParaRPr lang="fr-FR"/>
        </a:p>
      </dgm:t>
    </dgm:pt>
    <dgm:pt modelId="{D39394C4-1B9A-41C4-ACB4-71D4ABEE3CD2}" type="pres">
      <dgm:prSet presAssocID="{ADB84174-4FA6-4194-9DA0-56BA2CBBBC4A}" presName="LevelTwoTextNode" presStyleLbl="node2" presStyleIdx="2" presStyleCnt="4" custLinFactY="22026" custLinFactNeighborX="-2568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B45B97-F0CE-4059-A165-7E485A4C52A5}" type="pres">
      <dgm:prSet presAssocID="{ADB84174-4FA6-4194-9DA0-56BA2CBBBC4A}" presName="level3hierChild" presStyleCnt="0"/>
      <dgm:spPr/>
      <dgm:t>
        <a:bodyPr/>
        <a:lstStyle/>
        <a:p>
          <a:endParaRPr lang="fr-FR"/>
        </a:p>
      </dgm:t>
    </dgm:pt>
    <dgm:pt modelId="{EC09161F-61F7-42CC-AD9A-0AE614303D26}" type="pres">
      <dgm:prSet presAssocID="{68447B13-2C1C-498C-869D-1E585CDF4FCC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806FF900-7810-4820-8EC0-7461739C7DB9}" type="pres">
      <dgm:prSet presAssocID="{68447B13-2C1C-498C-869D-1E585CDF4FCC}" presName="connTx" presStyleLbl="parChTrans1D2" presStyleIdx="3" presStyleCnt="4"/>
      <dgm:spPr/>
      <dgm:t>
        <a:bodyPr/>
        <a:lstStyle/>
        <a:p>
          <a:endParaRPr lang="fr-FR"/>
        </a:p>
      </dgm:t>
    </dgm:pt>
    <dgm:pt modelId="{41A7016A-CADE-4FA9-9ABC-F097ED74D182}" type="pres">
      <dgm:prSet presAssocID="{E77AD664-0262-49F8-B8A4-612025785018}" presName="root2" presStyleCnt="0"/>
      <dgm:spPr/>
      <dgm:t>
        <a:bodyPr/>
        <a:lstStyle/>
        <a:p>
          <a:endParaRPr lang="fr-FR"/>
        </a:p>
      </dgm:t>
    </dgm:pt>
    <dgm:pt modelId="{6FCED0D6-CDA9-4113-8230-B6FCE99B63FC}" type="pres">
      <dgm:prSet presAssocID="{E77AD664-0262-49F8-B8A4-612025785018}" presName="LevelTwoTextNode" presStyleLbl="node2" presStyleIdx="3" presStyleCnt="4" custLinFactX="-37848" custLinFactNeighborX="-100000" custLinFactNeighborY="26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5A7807-7F35-4CA2-8968-2B1C93151FC2}" type="pres">
      <dgm:prSet presAssocID="{E77AD664-0262-49F8-B8A4-612025785018}" presName="level3hierChild" presStyleCnt="0"/>
      <dgm:spPr/>
      <dgm:t>
        <a:bodyPr/>
        <a:lstStyle/>
        <a:p>
          <a:endParaRPr lang="fr-FR"/>
        </a:p>
      </dgm:t>
    </dgm:pt>
  </dgm:ptLst>
  <dgm:cxnLst>
    <dgm:cxn modelId="{8F97862E-AF17-4108-95B0-39406D3BD902}" type="presOf" srcId="{D940C73D-7B7D-4D51-B97C-65DF54161698}" destId="{1EF70372-7360-40E1-AE60-BF4B29077696}" srcOrd="0" destOrd="0" presId="urn:microsoft.com/office/officeart/2008/layout/HorizontalMultiLevelHierarchy"/>
    <dgm:cxn modelId="{26D90470-98EE-471E-A0A8-30B3F18D552C}" type="presOf" srcId="{192FF329-3848-4377-B6D9-3523BA510C5B}" destId="{EC8FC963-9C57-4ED2-B80A-9ADD7833570C}" srcOrd="0" destOrd="0" presId="urn:microsoft.com/office/officeart/2008/layout/HorizontalMultiLevelHierarchy"/>
    <dgm:cxn modelId="{A52ADE56-C927-4FE0-A565-B727B393833A}" type="presOf" srcId="{708834A1-C1C6-4D3D-B6D1-5B539FA17789}" destId="{710F0C0B-E8A2-458C-A053-69007E217484}" srcOrd="0" destOrd="0" presId="urn:microsoft.com/office/officeart/2008/layout/HorizontalMultiLevelHierarchy"/>
    <dgm:cxn modelId="{EE72268D-19F3-4093-97F5-297D650654AA}" type="presOf" srcId="{68D90889-9581-42D7-A32F-00017E0023F0}" destId="{9B805FE1-5F93-4A00-81CC-8C3CE4FA6C07}" srcOrd="0" destOrd="0" presId="urn:microsoft.com/office/officeart/2008/layout/HorizontalMultiLevelHierarchy"/>
    <dgm:cxn modelId="{82A123DA-84A4-4610-85C4-57AAEFEDE434}" type="presOf" srcId="{C33D995E-6756-4565-8038-D2EAB6553BEE}" destId="{163F0A5D-92A6-4ACF-8C1D-3C140AE487BB}" srcOrd="0" destOrd="0" presId="urn:microsoft.com/office/officeart/2008/layout/HorizontalMultiLevelHierarchy"/>
    <dgm:cxn modelId="{43699A87-4642-44E0-8BA4-D8A737ED4C57}" srcId="{C33D995E-6756-4565-8038-D2EAB6553BEE}" destId="{E77AD664-0262-49F8-B8A4-612025785018}" srcOrd="3" destOrd="0" parTransId="{68447B13-2C1C-498C-869D-1E585CDF4FCC}" sibTransId="{0CFCEE35-DEB6-49D3-B36C-8A78040B56E4}"/>
    <dgm:cxn modelId="{4A8EB206-0BA2-4E60-AA8F-313A4DC293B4}" type="presOf" srcId="{68447B13-2C1C-498C-869D-1E585CDF4FCC}" destId="{806FF900-7810-4820-8EC0-7461739C7DB9}" srcOrd="1" destOrd="0" presId="urn:microsoft.com/office/officeart/2008/layout/HorizontalMultiLevelHierarchy"/>
    <dgm:cxn modelId="{769890A7-45F3-46AB-88A2-E6E18B65FBDF}" type="presOf" srcId="{ED3A5D3F-26FE-4B86-9D68-7A84DFAE1F4F}" destId="{7EA8A564-A31B-4B4B-BCEC-2AD2AA64F360}" srcOrd="0" destOrd="0" presId="urn:microsoft.com/office/officeart/2008/layout/HorizontalMultiLevelHierarchy"/>
    <dgm:cxn modelId="{35518741-4287-4BC8-A905-B0C66BF1CB9A}" type="presOf" srcId="{ADB84174-4FA6-4194-9DA0-56BA2CBBBC4A}" destId="{D39394C4-1B9A-41C4-ACB4-71D4ABEE3CD2}" srcOrd="0" destOrd="0" presId="urn:microsoft.com/office/officeart/2008/layout/HorizontalMultiLevelHierarchy"/>
    <dgm:cxn modelId="{F5669D89-0427-49F1-B673-33EBC156D314}" type="presOf" srcId="{E77AD664-0262-49F8-B8A4-612025785018}" destId="{6FCED0D6-CDA9-4113-8230-B6FCE99B63FC}" srcOrd="0" destOrd="0" presId="urn:microsoft.com/office/officeart/2008/layout/HorizontalMultiLevelHierarchy"/>
    <dgm:cxn modelId="{78735EBE-3D34-4055-BBA5-2F3C52E8067A}" type="presOf" srcId="{68447B13-2C1C-498C-869D-1E585CDF4FCC}" destId="{EC09161F-61F7-42CC-AD9A-0AE614303D26}" srcOrd="0" destOrd="0" presId="urn:microsoft.com/office/officeart/2008/layout/HorizontalMultiLevelHierarchy"/>
    <dgm:cxn modelId="{C4A0E73A-75F7-4AEB-86F3-90B18B6F47EE}" srcId="{C33D995E-6756-4565-8038-D2EAB6553BEE}" destId="{ADB84174-4FA6-4194-9DA0-56BA2CBBBC4A}" srcOrd="2" destOrd="0" parTransId="{68D90889-9581-42D7-A32F-00017E0023F0}" sibTransId="{5793D0EB-7647-42AC-9312-792B99199117}"/>
    <dgm:cxn modelId="{AEEDDDBD-85A0-4ED8-882B-70A7E8C5F2D3}" srcId="{C33D995E-6756-4565-8038-D2EAB6553BEE}" destId="{708834A1-C1C6-4D3D-B6D1-5B539FA17789}" srcOrd="1" destOrd="0" parTransId="{ED3A5D3F-26FE-4B86-9D68-7A84DFAE1F4F}" sibTransId="{3C54952D-D62B-4DD0-85B3-6AB1C22EF7F9}"/>
    <dgm:cxn modelId="{4159F5B0-AA7B-403E-ABF1-7AB8F32C5773}" srcId="{C33D995E-6756-4565-8038-D2EAB6553BEE}" destId="{D940C73D-7B7D-4D51-B97C-65DF54161698}" srcOrd="0" destOrd="0" parTransId="{192FF329-3848-4377-B6D9-3523BA510C5B}" sibTransId="{FF00E50A-2674-4D8B-BD65-71548FC2DE3E}"/>
    <dgm:cxn modelId="{DA04266C-8218-4226-B6D9-84E09EF15C76}" type="presOf" srcId="{A525E518-D3AE-4C4D-8649-083440E8A4D7}" destId="{13295464-860A-419A-AC8A-7C2268CBB920}" srcOrd="0" destOrd="0" presId="urn:microsoft.com/office/officeart/2008/layout/HorizontalMultiLevelHierarchy"/>
    <dgm:cxn modelId="{7FA3AB78-8374-47C9-BFC9-DD37FC7A9BBE}" srcId="{A525E518-D3AE-4C4D-8649-083440E8A4D7}" destId="{C33D995E-6756-4565-8038-D2EAB6553BEE}" srcOrd="0" destOrd="0" parTransId="{CEC60172-419B-4EE0-B318-1ED6EA9DFB3C}" sibTransId="{E0AF13F6-8A46-4953-B499-71E2D5C58CF1}"/>
    <dgm:cxn modelId="{7D8A0CC1-9210-4333-8934-36A80ECD1D11}" type="presOf" srcId="{ED3A5D3F-26FE-4B86-9D68-7A84DFAE1F4F}" destId="{BDA3569F-8786-4707-8335-3068FD96528C}" srcOrd="1" destOrd="0" presId="urn:microsoft.com/office/officeart/2008/layout/HorizontalMultiLevelHierarchy"/>
    <dgm:cxn modelId="{0E82E707-9038-446C-B5FA-78920DA7D63C}" type="presOf" srcId="{68D90889-9581-42D7-A32F-00017E0023F0}" destId="{A3559486-DD41-4B82-AD4C-390C4443C332}" srcOrd="1" destOrd="0" presId="urn:microsoft.com/office/officeart/2008/layout/HorizontalMultiLevelHierarchy"/>
    <dgm:cxn modelId="{58FEBB94-16AF-46D8-B1E4-F584631DF976}" type="presOf" srcId="{192FF329-3848-4377-B6D9-3523BA510C5B}" destId="{3B334C82-7684-40D8-8A3C-D8613EF660D3}" srcOrd="1" destOrd="0" presId="urn:microsoft.com/office/officeart/2008/layout/HorizontalMultiLevelHierarchy"/>
    <dgm:cxn modelId="{9D879AFA-9D8F-407E-BA68-75DC8485D5E3}" type="presParOf" srcId="{13295464-860A-419A-AC8A-7C2268CBB920}" destId="{FDFF7E1E-CDD6-480F-A2F0-F9625B450AF8}" srcOrd="0" destOrd="0" presId="urn:microsoft.com/office/officeart/2008/layout/HorizontalMultiLevelHierarchy"/>
    <dgm:cxn modelId="{5AAE6C8C-3347-4DC6-ADD7-00A6C9075E59}" type="presParOf" srcId="{FDFF7E1E-CDD6-480F-A2F0-F9625B450AF8}" destId="{163F0A5D-92A6-4ACF-8C1D-3C140AE487BB}" srcOrd="0" destOrd="0" presId="urn:microsoft.com/office/officeart/2008/layout/HorizontalMultiLevelHierarchy"/>
    <dgm:cxn modelId="{23F05473-1550-4072-8AB9-EA8BA5FFABA1}" type="presParOf" srcId="{FDFF7E1E-CDD6-480F-A2F0-F9625B450AF8}" destId="{B84ED727-22B3-4999-BC90-8240A0555CE8}" srcOrd="1" destOrd="0" presId="urn:microsoft.com/office/officeart/2008/layout/HorizontalMultiLevelHierarchy"/>
    <dgm:cxn modelId="{D4FDD07C-B860-43F9-8AC1-140EF4379D62}" type="presParOf" srcId="{B84ED727-22B3-4999-BC90-8240A0555CE8}" destId="{EC8FC963-9C57-4ED2-B80A-9ADD7833570C}" srcOrd="0" destOrd="0" presId="urn:microsoft.com/office/officeart/2008/layout/HorizontalMultiLevelHierarchy"/>
    <dgm:cxn modelId="{0EF738A1-DEED-4B1C-9D16-914472695EFB}" type="presParOf" srcId="{EC8FC963-9C57-4ED2-B80A-9ADD7833570C}" destId="{3B334C82-7684-40D8-8A3C-D8613EF660D3}" srcOrd="0" destOrd="0" presId="urn:microsoft.com/office/officeart/2008/layout/HorizontalMultiLevelHierarchy"/>
    <dgm:cxn modelId="{372A4508-4AEA-48E9-AC7E-D5A93A18C711}" type="presParOf" srcId="{B84ED727-22B3-4999-BC90-8240A0555CE8}" destId="{28DBEB6E-448A-4888-89C5-F606459412F9}" srcOrd="1" destOrd="0" presId="urn:microsoft.com/office/officeart/2008/layout/HorizontalMultiLevelHierarchy"/>
    <dgm:cxn modelId="{DE97A7CE-1FB0-45CA-AA85-878909C37168}" type="presParOf" srcId="{28DBEB6E-448A-4888-89C5-F606459412F9}" destId="{1EF70372-7360-40E1-AE60-BF4B29077696}" srcOrd="0" destOrd="0" presId="urn:microsoft.com/office/officeart/2008/layout/HorizontalMultiLevelHierarchy"/>
    <dgm:cxn modelId="{F3C11316-62AB-4A5D-BF9A-E96F04DDDB04}" type="presParOf" srcId="{28DBEB6E-448A-4888-89C5-F606459412F9}" destId="{D6EE9A55-ABF0-4FB5-AC64-291B5F47A088}" srcOrd="1" destOrd="0" presId="urn:microsoft.com/office/officeart/2008/layout/HorizontalMultiLevelHierarchy"/>
    <dgm:cxn modelId="{BCAF5C31-43ED-4753-9D6D-F8BD51933ACB}" type="presParOf" srcId="{B84ED727-22B3-4999-BC90-8240A0555CE8}" destId="{7EA8A564-A31B-4B4B-BCEC-2AD2AA64F360}" srcOrd="2" destOrd="0" presId="urn:microsoft.com/office/officeart/2008/layout/HorizontalMultiLevelHierarchy"/>
    <dgm:cxn modelId="{7B2759C1-9A62-4CD7-945B-C6CEEBB85318}" type="presParOf" srcId="{7EA8A564-A31B-4B4B-BCEC-2AD2AA64F360}" destId="{BDA3569F-8786-4707-8335-3068FD96528C}" srcOrd="0" destOrd="0" presId="urn:microsoft.com/office/officeart/2008/layout/HorizontalMultiLevelHierarchy"/>
    <dgm:cxn modelId="{313D2F58-D407-4BE7-A5A6-A2ABCD1D680E}" type="presParOf" srcId="{B84ED727-22B3-4999-BC90-8240A0555CE8}" destId="{1A0385D5-3270-4076-9C65-0964163C31FC}" srcOrd="3" destOrd="0" presId="urn:microsoft.com/office/officeart/2008/layout/HorizontalMultiLevelHierarchy"/>
    <dgm:cxn modelId="{F0EE5841-887F-4C47-99B5-04625EB3449D}" type="presParOf" srcId="{1A0385D5-3270-4076-9C65-0964163C31FC}" destId="{710F0C0B-E8A2-458C-A053-69007E217484}" srcOrd="0" destOrd="0" presId="urn:microsoft.com/office/officeart/2008/layout/HorizontalMultiLevelHierarchy"/>
    <dgm:cxn modelId="{A0DA34D7-436C-4F10-9327-AC271A279C7B}" type="presParOf" srcId="{1A0385D5-3270-4076-9C65-0964163C31FC}" destId="{3CF43FFB-B79B-48C8-89A1-2A19C1B67AAD}" srcOrd="1" destOrd="0" presId="urn:microsoft.com/office/officeart/2008/layout/HorizontalMultiLevelHierarchy"/>
    <dgm:cxn modelId="{AD0416DC-0A20-4CDE-81F8-4A4F9993F33C}" type="presParOf" srcId="{B84ED727-22B3-4999-BC90-8240A0555CE8}" destId="{9B805FE1-5F93-4A00-81CC-8C3CE4FA6C07}" srcOrd="4" destOrd="0" presId="urn:microsoft.com/office/officeart/2008/layout/HorizontalMultiLevelHierarchy"/>
    <dgm:cxn modelId="{7B24D590-5CD6-4A3C-A3A2-C3A898C4E5C4}" type="presParOf" srcId="{9B805FE1-5F93-4A00-81CC-8C3CE4FA6C07}" destId="{A3559486-DD41-4B82-AD4C-390C4443C332}" srcOrd="0" destOrd="0" presId="urn:microsoft.com/office/officeart/2008/layout/HorizontalMultiLevelHierarchy"/>
    <dgm:cxn modelId="{F8BB87C5-3E1F-4373-8E36-96C626D5F5FD}" type="presParOf" srcId="{B84ED727-22B3-4999-BC90-8240A0555CE8}" destId="{18AE03BD-96B2-4C70-9C20-D4F1F1A79527}" srcOrd="5" destOrd="0" presId="urn:microsoft.com/office/officeart/2008/layout/HorizontalMultiLevelHierarchy"/>
    <dgm:cxn modelId="{D4A68B55-D38D-4BB3-88D3-5A9300A3296F}" type="presParOf" srcId="{18AE03BD-96B2-4C70-9C20-D4F1F1A79527}" destId="{D39394C4-1B9A-41C4-ACB4-71D4ABEE3CD2}" srcOrd="0" destOrd="0" presId="urn:microsoft.com/office/officeart/2008/layout/HorizontalMultiLevelHierarchy"/>
    <dgm:cxn modelId="{42B9E37D-27FA-4E40-853F-CEFB565D1B2D}" type="presParOf" srcId="{18AE03BD-96B2-4C70-9C20-D4F1F1A79527}" destId="{01B45B97-F0CE-4059-A165-7E485A4C52A5}" srcOrd="1" destOrd="0" presId="urn:microsoft.com/office/officeart/2008/layout/HorizontalMultiLevelHierarchy"/>
    <dgm:cxn modelId="{5B2D5EA3-E830-4A74-AE68-92DB886DACB8}" type="presParOf" srcId="{B84ED727-22B3-4999-BC90-8240A0555CE8}" destId="{EC09161F-61F7-42CC-AD9A-0AE614303D26}" srcOrd="6" destOrd="0" presId="urn:microsoft.com/office/officeart/2008/layout/HorizontalMultiLevelHierarchy"/>
    <dgm:cxn modelId="{D1F1865E-0701-450E-B589-88F6BA1C139C}" type="presParOf" srcId="{EC09161F-61F7-42CC-AD9A-0AE614303D26}" destId="{806FF900-7810-4820-8EC0-7461739C7DB9}" srcOrd="0" destOrd="0" presId="urn:microsoft.com/office/officeart/2008/layout/HorizontalMultiLevelHierarchy"/>
    <dgm:cxn modelId="{E5473595-07EC-4E04-BD51-9A76951B0EF4}" type="presParOf" srcId="{B84ED727-22B3-4999-BC90-8240A0555CE8}" destId="{41A7016A-CADE-4FA9-9ABC-F097ED74D182}" srcOrd="7" destOrd="0" presId="urn:microsoft.com/office/officeart/2008/layout/HorizontalMultiLevelHierarchy"/>
    <dgm:cxn modelId="{30F8F91A-0A45-40FD-83A1-76944A0BDC1D}" type="presParOf" srcId="{41A7016A-CADE-4FA9-9ABC-F097ED74D182}" destId="{6FCED0D6-CDA9-4113-8230-B6FCE99B63FC}" srcOrd="0" destOrd="0" presId="urn:microsoft.com/office/officeart/2008/layout/HorizontalMultiLevelHierarchy"/>
    <dgm:cxn modelId="{5C1F0DDA-ADF6-4E6E-A43B-02E3920DF363}" type="presParOf" srcId="{41A7016A-CADE-4FA9-9ABC-F097ED74D182}" destId="{3D5A7807-7F35-4CA2-8968-2B1C93151F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5/8/layout/hierarchy3" loCatId="hierarchy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33D995E-6756-4565-8038-D2EAB6553BEE}">
      <dgm:prSet custT="1"/>
      <dgm:spPr/>
      <dgm:t>
        <a:bodyPr vert="horz"/>
        <a:lstStyle/>
        <a:p>
          <a:r>
            <a:rPr lang="fr-FR" sz="800" b="0" cap="small" baseline="0" dirty="0" smtClean="0"/>
            <a:t>1.1 Préparation et prise en charge de la relation avec le client, l’usager ou l’adhérent</a:t>
          </a:r>
          <a:endParaRPr lang="fr-FR" sz="800" b="0" cap="small" baseline="0" dirty="0"/>
        </a:p>
      </dgm:t>
    </dgm:pt>
    <dgm:pt modelId="{CEC60172-419B-4EE0-B318-1ED6EA9DFB3C}" type="parTrans" cxnId="{7FA3AB78-8374-47C9-BFC9-DD37FC7A9BBE}">
      <dgm:prSet/>
      <dgm:spPr/>
      <dgm:t>
        <a:bodyPr/>
        <a:lstStyle/>
        <a:p>
          <a:endParaRPr lang="fr-FR" sz="800" cap="small" baseline="0"/>
        </a:p>
      </dgm:t>
    </dgm:pt>
    <dgm:pt modelId="{E0AF13F6-8A46-4953-B499-71E2D5C58CF1}" type="sibTrans" cxnId="{7FA3AB78-8374-47C9-BFC9-DD37FC7A9BBE}">
      <dgm:prSet/>
      <dgm:spPr/>
      <dgm:t>
        <a:bodyPr/>
        <a:lstStyle/>
        <a:p>
          <a:endParaRPr lang="fr-FR" sz="800" cap="small" baseline="0"/>
        </a:p>
      </dgm:t>
    </dgm:pt>
    <dgm:pt modelId="{DBD0D115-D753-42DD-8565-904F08933957}">
      <dgm:prSet custT="1"/>
      <dgm:spPr/>
      <dgm:t>
        <a:bodyPr vert="horz"/>
        <a:lstStyle/>
        <a:p>
          <a:r>
            <a:rPr lang="fr-FR" sz="800" cap="small" baseline="0" dirty="0" smtClean="0"/>
            <a:t>1.3 Actualisation du système d’information en lien avec la relation client, usager ou adhérent</a:t>
          </a:r>
          <a:endParaRPr lang="fr-FR" sz="800" cap="small" baseline="0" dirty="0"/>
        </a:p>
      </dgm:t>
    </dgm:pt>
    <dgm:pt modelId="{463F8892-C379-443C-A564-F2F79F8243A9}" type="parTrans" cxnId="{866BD61D-BB76-4220-A97C-DE5AB7BCA6C5}">
      <dgm:prSet/>
      <dgm:spPr/>
      <dgm:t>
        <a:bodyPr/>
        <a:lstStyle/>
        <a:p>
          <a:endParaRPr lang="fr-FR" sz="800" cap="small" baseline="0"/>
        </a:p>
      </dgm:t>
    </dgm:pt>
    <dgm:pt modelId="{9DB50524-B0DC-4024-A62D-188C8421A0FB}" type="sibTrans" cxnId="{866BD61D-BB76-4220-A97C-DE5AB7BCA6C5}">
      <dgm:prSet/>
      <dgm:spPr/>
      <dgm:t>
        <a:bodyPr/>
        <a:lstStyle/>
        <a:p>
          <a:endParaRPr lang="fr-FR" sz="800" cap="small" baseline="0"/>
        </a:p>
      </dgm:t>
    </dgm:pt>
    <dgm:pt modelId="{91DA5762-CA28-46C8-AC91-A018E4CB0889}">
      <dgm:prSet custT="1"/>
      <dgm:spPr/>
      <dgm:t>
        <a:bodyPr vert="horz"/>
        <a:lstStyle/>
        <a:p>
          <a:r>
            <a:rPr lang="fr-FR" sz="800" cap="small" baseline="0" dirty="0" smtClean="0"/>
            <a:t>Préparation et suivi d’évènements liés à la promotion de l’organisation</a:t>
          </a:r>
          <a:endParaRPr lang="fr-FR" sz="800" cap="small" baseline="0" dirty="0"/>
        </a:p>
      </dgm:t>
    </dgm:pt>
    <dgm:pt modelId="{257660A1-7ABC-4D1A-A4ED-C353A095645E}" type="parTrans" cxnId="{3D3B3474-6020-4964-9AFD-508A52415E6D}">
      <dgm:prSet/>
      <dgm:spPr/>
      <dgm:t>
        <a:bodyPr/>
        <a:lstStyle/>
        <a:p>
          <a:endParaRPr lang="fr-FR" sz="800" cap="small" baseline="0"/>
        </a:p>
      </dgm:t>
    </dgm:pt>
    <dgm:pt modelId="{8422D7C7-A7EE-42C6-A218-134BB0EA9C04}" type="sibTrans" cxnId="{3D3B3474-6020-4964-9AFD-508A52415E6D}">
      <dgm:prSet/>
      <dgm:spPr/>
      <dgm:t>
        <a:bodyPr/>
        <a:lstStyle/>
        <a:p>
          <a:endParaRPr lang="fr-FR" sz="800" cap="small" baseline="0"/>
        </a:p>
      </dgm:t>
    </dgm:pt>
    <dgm:pt modelId="{EE8C9527-3570-4AB7-ABF0-57A54A4398F6}">
      <dgm:prSet custT="1"/>
      <dgm:spPr/>
      <dgm:t>
        <a:bodyPr vert="horz"/>
        <a:lstStyle/>
        <a:p>
          <a:r>
            <a:rPr lang="fr-FR" sz="800" cap="small" baseline="0" dirty="0" smtClean="0"/>
            <a:t>Assistance et suivi des opérations de prospection</a:t>
          </a:r>
          <a:endParaRPr lang="fr-FR" sz="800" cap="small" baseline="0" dirty="0"/>
        </a:p>
      </dgm:t>
    </dgm:pt>
    <dgm:pt modelId="{4B77A7E8-B839-45DA-84F0-041BB913354F}" type="parTrans" cxnId="{B0A8E7B5-D890-477E-A4F3-7B4D0D4DEC25}">
      <dgm:prSet/>
      <dgm:spPr/>
      <dgm:t>
        <a:bodyPr/>
        <a:lstStyle/>
        <a:p>
          <a:endParaRPr lang="fr-FR" sz="800" cap="small" baseline="0"/>
        </a:p>
      </dgm:t>
    </dgm:pt>
    <dgm:pt modelId="{47D50F59-BF45-4FB1-93E8-3708D43F1124}" type="sibTrans" cxnId="{B0A8E7B5-D890-477E-A4F3-7B4D0D4DEC25}">
      <dgm:prSet/>
      <dgm:spPr/>
      <dgm:t>
        <a:bodyPr/>
        <a:lstStyle/>
        <a:p>
          <a:endParaRPr lang="fr-FR" sz="800" cap="small" baseline="0"/>
        </a:p>
      </dgm:t>
    </dgm:pt>
    <dgm:pt modelId="{1E3BBBC3-6F40-4A61-8223-91D8BD70035C}">
      <dgm:prSet custT="1"/>
      <dgm:spPr/>
      <dgm:t>
        <a:bodyPr/>
        <a:lstStyle/>
        <a:p>
          <a:r>
            <a:rPr lang="fr-FR" sz="800" cap="small" baseline="0" dirty="0" smtClean="0"/>
            <a:t>Suivi des devis, commandes, contrats, conventions</a:t>
          </a:r>
          <a:endParaRPr lang="fr-FR" sz="800" cap="small" baseline="0" dirty="0"/>
        </a:p>
      </dgm:t>
    </dgm:pt>
    <dgm:pt modelId="{E0549835-1C08-4B0C-9055-F69BBD576475}" type="parTrans" cxnId="{0FA68280-B175-473A-95C7-5B2B6A182B9C}">
      <dgm:prSet/>
      <dgm:spPr/>
      <dgm:t>
        <a:bodyPr/>
        <a:lstStyle/>
        <a:p>
          <a:endParaRPr lang="fr-FR" sz="800" cap="small" baseline="0"/>
        </a:p>
      </dgm:t>
    </dgm:pt>
    <dgm:pt modelId="{1FD716D3-BE79-4293-9860-1F9CF70588F3}" type="sibTrans" cxnId="{0FA68280-B175-473A-95C7-5B2B6A182B9C}">
      <dgm:prSet/>
      <dgm:spPr/>
      <dgm:t>
        <a:bodyPr/>
        <a:lstStyle/>
        <a:p>
          <a:endParaRPr lang="fr-FR" sz="800" cap="small" baseline="0"/>
        </a:p>
      </dgm:t>
    </dgm:pt>
    <dgm:pt modelId="{93A12D3F-3177-4654-A9C3-1ACAC7C18038}">
      <dgm:prSet custT="1"/>
      <dgm:spPr/>
      <dgm:t>
        <a:bodyPr/>
        <a:lstStyle/>
        <a:p>
          <a:r>
            <a:rPr lang="fr-FR" sz="800" cap="small" baseline="0" dirty="0" smtClean="0"/>
            <a:t>Traitement des réclamations et des litiges</a:t>
          </a:r>
          <a:endParaRPr lang="fr-FR" sz="800" cap="small" baseline="0" dirty="0"/>
        </a:p>
      </dgm:t>
    </dgm:pt>
    <dgm:pt modelId="{641E7E75-2002-42B6-9E62-F75605C77C36}" type="parTrans" cxnId="{748B208E-5BB3-4E3C-98AB-DB5CF4586099}">
      <dgm:prSet/>
      <dgm:spPr/>
      <dgm:t>
        <a:bodyPr/>
        <a:lstStyle/>
        <a:p>
          <a:endParaRPr lang="fr-FR" sz="800" cap="small" baseline="0"/>
        </a:p>
      </dgm:t>
    </dgm:pt>
    <dgm:pt modelId="{C9534996-B04F-47BB-8C43-229E8C65A2B8}" type="sibTrans" cxnId="{748B208E-5BB3-4E3C-98AB-DB5CF4586099}">
      <dgm:prSet/>
      <dgm:spPr/>
      <dgm:t>
        <a:bodyPr/>
        <a:lstStyle/>
        <a:p>
          <a:endParaRPr lang="fr-FR" sz="800" cap="small" baseline="0"/>
        </a:p>
      </dgm:t>
    </dgm:pt>
    <dgm:pt modelId="{032F517B-B860-4E7F-87EE-6DB4A8634C36}">
      <dgm:prSet custT="1"/>
      <dgm:spPr/>
      <dgm:t>
        <a:bodyPr/>
        <a:lstStyle/>
        <a:p>
          <a:r>
            <a:rPr lang="fr-FR" sz="800" cap="small" baseline="0" dirty="0" smtClean="0"/>
            <a:t>Mise à jour des dossiers</a:t>
          </a:r>
          <a:endParaRPr lang="fr-FR" sz="800" cap="small" baseline="0" dirty="0"/>
        </a:p>
      </dgm:t>
    </dgm:pt>
    <dgm:pt modelId="{2C8F11BB-4CAF-4F96-89DE-5B7077C8FC5F}" type="parTrans" cxnId="{0142B4C8-6816-4FE2-AFFE-F43392845FCF}">
      <dgm:prSet/>
      <dgm:spPr/>
      <dgm:t>
        <a:bodyPr/>
        <a:lstStyle/>
        <a:p>
          <a:endParaRPr lang="fr-FR" sz="800" cap="small" baseline="0"/>
        </a:p>
      </dgm:t>
    </dgm:pt>
    <dgm:pt modelId="{ECB0EBAF-049E-4C86-B6DF-73BD5EBD5E92}" type="sibTrans" cxnId="{0142B4C8-6816-4FE2-AFFE-F43392845FCF}">
      <dgm:prSet/>
      <dgm:spPr/>
      <dgm:t>
        <a:bodyPr/>
        <a:lstStyle/>
        <a:p>
          <a:endParaRPr lang="fr-FR" sz="800" cap="small" baseline="0"/>
        </a:p>
      </dgm:t>
    </dgm:pt>
    <dgm:pt modelId="{E6C6C274-A951-4B81-B700-C55D6CF53991}">
      <dgm:prSet custT="1"/>
      <dgm:spPr/>
      <dgm:t>
        <a:bodyPr/>
        <a:lstStyle/>
        <a:p>
          <a:r>
            <a:rPr lang="fr-FR" sz="800" cap="small" baseline="0" dirty="0" smtClean="0"/>
            <a:t>Mise à jour de tableaux de bord « commerciaux »</a:t>
          </a:r>
          <a:endParaRPr lang="fr-FR" sz="800" cap="small" baseline="0" dirty="0"/>
        </a:p>
      </dgm:t>
    </dgm:pt>
    <dgm:pt modelId="{964D9A45-E569-498A-8612-6F174D0EF744}" type="parTrans" cxnId="{B264C01C-8988-4F25-9799-C6CA1EE3FF28}">
      <dgm:prSet/>
      <dgm:spPr/>
      <dgm:t>
        <a:bodyPr/>
        <a:lstStyle/>
        <a:p>
          <a:endParaRPr lang="fr-FR" sz="800" cap="small" baseline="0"/>
        </a:p>
      </dgm:t>
    </dgm:pt>
    <dgm:pt modelId="{A7640B67-362C-4487-A868-D96F0A6BAE42}" type="sibTrans" cxnId="{B264C01C-8988-4F25-9799-C6CA1EE3FF28}">
      <dgm:prSet/>
      <dgm:spPr/>
      <dgm:t>
        <a:bodyPr/>
        <a:lstStyle/>
        <a:p>
          <a:endParaRPr lang="fr-FR" sz="800" cap="small" baseline="0"/>
        </a:p>
      </dgm:t>
    </dgm:pt>
    <dgm:pt modelId="{45ABFCCE-4C09-4C0A-ABDA-C8D02B909216}">
      <dgm:prSet custT="1"/>
      <dgm:spPr/>
      <dgm:t>
        <a:bodyPr/>
        <a:lstStyle/>
        <a:p>
          <a:r>
            <a:rPr lang="fr-FR" sz="800" cap="small" baseline="0" dirty="0" smtClean="0"/>
            <a:t>Suivi et actualisation des données sur les réseaux sociaux</a:t>
          </a:r>
          <a:endParaRPr lang="fr-FR" sz="800" cap="small" baseline="0" dirty="0"/>
        </a:p>
      </dgm:t>
    </dgm:pt>
    <dgm:pt modelId="{3C16DDCF-DC28-4E5E-B393-7D8C6886C6B2}" type="parTrans" cxnId="{C532D450-F872-4239-B97D-08CDA828BE02}">
      <dgm:prSet/>
      <dgm:spPr/>
      <dgm:t>
        <a:bodyPr/>
        <a:lstStyle/>
        <a:p>
          <a:endParaRPr lang="fr-FR" sz="800" cap="small" baseline="0"/>
        </a:p>
      </dgm:t>
    </dgm:pt>
    <dgm:pt modelId="{AD0E48AA-338F-4916-9D00-31DD4B4E1666}" type="sibTrans" cxnId="{C532D450-F872-4239-B97D-08CDA828BE02}">
      <dgm:prSet/>
      <dgm:spPr/>
      <dgm:t>
        <a:bodyPr/>
        <a:lstStyle/>
        <a:p>
          <a:endParaRPr lang="fr-FR" sz="800" cap="small" baseline="0"/>
        </a:p>
      </dgm:t>
    </dgm:pt>
    <dgm:pt modelId="{20ECC2C4-97D9-4831-8D01-7CAC324469AE}">
      <dgm:prSet custT="1"/>
      <dgm:spPr/>
      <dgm:t>
        <a:bodyPr vert="horz"/>
        <a:lstStyle/>
        <a:p>
          <a:r>
            <a:rPr lang="fr-FR" sz="800" cap="small" baseline="0" dirty="0" smtClean="0"/>
            <a:t>1.2 Traitement des opérations administratives et de gestion liées aux relations avec le client, l’usager ou l’adhérent </a:t>
          </a:r>
          <a:endParaRPr lang="fr-FR" sz="800" cap="small" baseline="0" dirty="0"/>
        </a:p>
      </dgm:t>
    </dgm:pt>
    <dgm:pt modelId="{D6E23D05-6E1E-4F80-A74C-7F96050DD783}" type="sibTrans" cxnId="{2EB8193B-27F5-4116-8DCE-D15D6136AD44}">
      <dgm:prSet/>
      <dgm:spPr/>
      <dgm:t>
        <a:bodyPr/>
        <a:lstStyle/>
        <a:p>
          <a:endParaRPr lang="fr-FR" sz="800" cap="small" baseline="0"/>
        </a:p>
      </dgm:t>
    </dgm:pt>
    <dgm:pt modelId="{45D4D0E3-66E0-4CAE-87BF-33A7F39A2D7D}" type="parTrans" cxnId="{2EB8193B-27F5-4116-8DCE-D15D6136AD44}">
      <dgm:prSet/>
      <dgm:spPr/>
      <dgm:t>
        <a:bodyPr/>
        <a:lstStyle/>
        <a:p>
          <a:endParaRPr lang="fr-FR" sz="800" cap="small" baseline="0"/>
        </a:p>
      </dgm:t>
    </dgm:pt>
    <dgm:pt modelId="{966E0EF0-2D3B-4DF4-9252-BC8333D5FBB9}">
      <dgm:prSet custT="1"/>
      <dgm:spPr/>
      <dgm:t>
        <a:bodyPr/>
        <a:lstStyle/>
        <a:p>
          <a:r>
            <a:rPr lang="fr-FR" sz="800" b="1" cap="small" baseline="0" dirty="0" smtClean="0"/>
            <a:t>2.1. Suivi administratif de l’activité de production</a:t>
          </a:r>
          <a:endParaRPr lang="fr-FR" sz="800" cap="small" baseline="0" dirty="0"/>
        </a:p>
      </dgm:t>
    </dgm:pt>
    <dgm:pt modelId="{3140839B-0994-4204-9BD3-D358CAF5B948}" type="parTrans" cxnId="{DB1BF1B0-EF3D-43FF-ACA5-1EBB83AE14EA}">
      <dgm:prSet/>
      <dgm:spPr/>
      <dgm:t>
        <a:bodyPr/>
        <a:lstStyle/>
        <a:p>
          <a:endParaRPr lang="fr-FR" sz="800" cap="small" baseline="0"/>
        </a:p>
      </dgm:t>
    </dgm:pt>
    <dgm:pt modelId="{CFEEF047-AB6F-4421-9C38-D56873135A44}" type="sibTrans" cxnId="{DB1BF1B0-EF3D-43FF-ACA5-1EBB83AE14EA}">
      <dgm:prSet/>
      <dgm:spPr/>
      <dgm:t>
        <a:bodyPr/>
        <a:lstStyle/>
        <a:p>
          <a:endParaRPr lang="fr-FR" sz="800" cap="small" baseline="0"/>
        </a:p>
      </dgm:t>
    </dgm:pt>
    <dgm:pt modelId="{9D01EA13-015B-43D4-AEBF-D8A6548C262E}">
      <dgm:prSet custT="1"/>
      <dgm:spPr/>
      <dgm:t>
        <a:bodyPr/>
        <a:lstStyle/>
        <a:p>
          <a:r>
            <a:rPr lang="fr-FR" sz="800" b="1" cap="small" baseline="0" dirty="0" smtClean="0"/>
            <a:t>2.2. Suivi financier de l’activité de production </a:t>
          </a:r>
          <a:endParaRPr lang="fr-FR" sz="800" cap="small" baseline="0" dirty="0"/>
        </a:p>
      </dgm:t>
    </dgm:pt>
    <dgm:pt modelId="{BDDE16AC-2A3F-4416-8EA6-2C8D31046E7F}" type="parTrans" cxnId="{6CC0EFA9-827D-43E6-83D6-801FD8B86851}">
      <dgm:prSet/>
      <dgm:spPr/>
      <dgm:t>
        <a:bodyPr/>
        <a:lstStyle/>
        <a:p>
          <a:endParaRPr lang="fr-FR" sz="800" cap="small" baseline="0"/>
        </a:p>
      </dgm:t>
    </dgm:pt>
    <dgm:pt modelId="{7855BC7B-9EA5-4FA9-BB5B-3EC9493512E5}" type="sibTrans" cxnId="{6CC0EFA9-827D-43E6-83D6-801FD8B86851}">
      <dgm:prSet/>
      <dgm:spPr/>
      <dgm:t>
        <a:bodyPr/>
        <a:lstStyle/>
        <a:p>
          <a:endParaRPr lang="fr-FR" sz="800" cap="small" baseline="0"/>
        </a:p>
      </dgm:t>
    </dgm:pt>
    <dgm:pt modelId="{83B29499-7557-4AF8-931D-D0012456A16D}">
      <dgm:prSet custT="1"/>
      <dgm:spPr/>
      <dgm:t>
        <a:bodyPr/>
        <a:lstStyle/>
        <a:p>
          <a:r>
            <a:rPr lang="fr-FR" sz="800" cap="small" baseline="0" smtClean="0"/>
            <a:t>Suivi des approvisionnements et des stocks</a:t>
          </a:r>
          <a:endParaRPr lang="fr-FR" sz="800" cap="small" baseline="0" dirty="0"/>
        </a:p>
      </dgm:t>
    </dgm:pt>
    <dgm:pt modelId="{0A9CED05-F501-4242-8522-3B853F071C1A}" type="parTrans" cxnId="{BA65FEFD-1225-496E-BE40-11CE7EA53962}">
      <dgm:prSet/>
      <dgm:spPr/>
      <dgm:t>
        <a:bodyPr/>
        <a:lstStyle/>
        <a:p>
          <a:endParaRPr lang="fr-FR" sz="800" cap="small" baseline="0"/>
        </a:p>
      </dgm:t>
    </dgm:pt>
    <dgm:pt modelId="{07A00411-E02B-4550-BD17-C4F5F24FD5F1}" type="sibTrans" cxnId="{BA65FEFD-1225-496E-BE40-11CE7EA53962}">
      <dgm:prSet/>
      <dgm:spPr/>
      <dgm:t>
        <a:bodyPr/>
        <a:lstStyle/>
        <a:p>
          <a:endParaRPr lang="fr-FR" sz="800" cap="small" baseline="0"/>
        </a:p>
      </dgm:t>
    </dgm:pt>
    <dgm:pt modelId="{D1ADC91C-A95A-45C2-BC2A-4E5708C9029C}">
      <dgm:prSet custT="1"/>
      <dgm:spPr/>
      <dgm:t>
        <a:bodyPr/>
        <a:lstStyle/>
        <a:p>
          <a:r>
            <a:rPr lang="fr-FR" sz="800" cap="small" baseline="0" dirty="0" smtClean="0"/>
            <a:t>Suivi de la coordination d’activités relevant d’un service ou d’un projet</a:t>
          </a:r>
          <a:endParaRPr lang="fr-FR" sz="800" cap="small" baseline="0" dirty="0"/>
        </a:p>
      </dgm:t>
    </dgm:pt>
    <dgm:pt modelId="{9C2E373B-A73A-4605-A425-3947BDBCFB0A}" type="parTrans" cxnId="{F4D9B578-70BF-4904-A570-89E6BA1E5022}">
      <dgm:prSet/>
      <dgm:spPr/>
      <dgm:t>
        <a:bodyPr/>
        <a:lstStyle/>
        <a:p>
          <a:endParaRPr lang="fr-FR" sz="800" cap="small" baseline="0"/>
        </a:p>
      </dgm:t>
    </dgm:pt>
    <dgm:pt modelId="{7C0791B2-4AA7-4FFD-98EF-46F3889420E7}" type="sibTrans" cxnId="{F4D9B578-70BF-4904-A570-89E6BA1E5022}">
      <dgm:prSet/>
      <dgm:spPr/>
      <dgm:t>
        <a:bodyPr/>
        <a:lstStyle/>
        <a:p>
          <a:endParaRPr lang="fr-FR" sz="800" cap="small" baseline="0"/>
        </a:p>
      </dgm:t>
    </dgm:pt>
    <dgm:pt modelId="{C006B13B-8D71-4744-97DD-D036501C6819}">
      <dgm:prSet custT="1"/>
      <dgm:spPr/>
      <dgm:t>
        <a:bodyPr/>
        <a:lstStyle/>
        <a:p>
          <a:r>
            <a:rPr lang="fr-FR" sz="800" cap="small" baseline="0" smtClean="0"/>
            <a:t>Suivi des décaissements</a:t>
          </a:r>
          <a:endParaRPr lang="fr-FR" sz="800" cap="small" baseline="0" dirty="0"/>
        </a:p>
      </dgm:t>
    </dgm:pt>
    <dgm:pt modelId="{7D5D315B-4573-4A47-B7C6-DDCBE2F86C1C}" type="parTrans" cxnId="{DEB17A11-CF07-4C50-A8D1-152622B45926}">
      <dgm:prSet/>
      <dgm:spPr/>
      <dgm:t>
        <a:bodyPr/>
        <a:lstStyle/>
        <a:p>
          <a:endParaRPr lang="fr-FR" sz="800" cap="small" baseline="0"/>
        </a:p>
      </dgm:t>
    </dgm:pt>
    <dgm:pt modelId="{A571AA80-7CCC-4CBE-A67B-76AF5A8AE6A0}" type="sibTrans" cxnId="{DEB17A11-CF07-4C50-A8D1-152622B45926}">
      <dgm:prSet/>
      <dgm:spPr/>
      <dgm:t>
        <a:bodyPr/>
        <a:lstStyle/>
        <a:p>
          <a:endParaRPr lang="fr-FR" sz="800" cap="small" baseline="0"/>
        </a:p>
      </dgm:t>
    </dgm:pt>
    <dgm:pt modelId="{36799033-1F68-418F-9BFE-8A58F48014F4}" type="pres">
      <dgm:prSet presAssocID="{A525E518-D3AE-4C4D-8649-083440E8A4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DC83922-301E-491A-B402-C47374016176}" type="pres">
      <dgm:prSet presAssocID="{C33D995E-6756-4565-8038-D2EAB6553BEE}" presName="root" presStyleCnt="0"/>
      <dgm:spPr/>
      <dgm:t>
        <a:bodyPr/>
        <a:lstStyle/>
        <a:p>
          <a:endParaRPr lang="fr-FR"/>
        </a:p>
      </dgm:t>
    </dgm:pt>
    <dgm:pt modelId="{781E701F-B6AB-4B9F-A841-429661A1A213}" type="pres">
      <dgm:prSet presAssocID="{C33D995E-6756-4565-8038-D2EAB6553BEE}" presName="rootComposite" presStyleCnt="0"/>
      <dgm:spPr/>
      <dgm:t>
        <a:bodyPr/>
        <a:lstStyle/>
        <a:p>
          <a:endParaRPr lang="fr-FR"/>
        </a:p>
      </dgm:t>
    </dgm:pt>
    <dgm:pt modelId="{82A0B67E-79C0-4E4B-91E4-142E94D417F4}" type="pres">
      <dgm:prSet presAssocID="{C33D995E-6756-4565-8038-D2EAB6553BEE}" presName="rootText" presStyleLbl="node1" presStyleIdx="0" presStyleCnt="5"/>
      <dgm:spPr/>
      <dgm:t>
        <a:bodyPr/>
        <a:lstStyle/>
        <a:p>
          <a:endParaRPr lang="fr-FR"/>
        </a:p>
      </dgm:t>
    </dgm:pt>
    <dgm:pt modelId="{0C931477-ABE0-4B72-ACFE-00223D0DF9F4}" type="pres">
      <dgm:prSet presAssocID="{C33D995E-6756-4565-8038-D2EAB6553BEE}" presName="rootConnector" presStyleLbl="node1" presStyleIdx="0" presStyleCnt="5"/>
      <dgm:spPr/>
      <dgm:t>
        <a:bodyPr/>
        <a:lstStyle/>
        <a:p>
          <a:endParaRPr lang="fr-FR"/>
        </a:p>
      </dgm:t>
    </dgm:pt>
    <dgm:pt modelId="{1C1749BE-D243-4831-BAD6-AEEB383BD9B1}" type="pres">
      <dgm:prSet presAssocID="{C33D995E-6756-4565-8038-D2EAB6553BEE}" presName="childShape" presStyleCnt="0"/>
      <dgm:spPr/>
      <dgm:t>
        <a:bodyPr/>
        <a:lstStyle/>
        <a:p>
          <a:endParaRPr lang="fr-FR"/>
        </a:p>
      </dgm:t>
    </dgm:pt>
    <dgm:pt modelId="{61903663-B0A7-4135-A516-9FB2C0512838}" type="pres">
      <dgm:prSet presAssocID="{257660A1-7ABC-4D1A-A4ED-C353A095645E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135B4444-7FDE-4F5A-9DB4-6752C2B266A0}" type="pres">
      <dgm:prSet presAssocID="{91DA5762-CA28-46C8-AC91-A018E4CB0889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ECB16E-1C67-42F1-A176-2F3242095C6F}" type="pres">
      <dgm:prSet presAssocID="{4B77A7E8-B839-45DA-84F0-041BB913354F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C8AA32AF-D573-4CE0-ABD4-D3B528391E97}" type="pres">
      <dgm:prSet presAssocID="{EE8C9527-3570-4AB7-ABF0-57A54A4398F6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575191-0C66-4668-8924-14839DC4C50E}" type="pres">
      <dgm:prSet presAssocID="{20ECC2C4-97D9-4831-8D01-7CAC324469AE}" presName="root" presStyleCnt="0"/>
      <dgm:spPr/>
      <dgm:t>
        <a:bodyPr/>
        <a:lstStyle/>
        <a:p>
          <a:endParaRPr lang="fr-FR"/>
        </a:p>
      </dgm:t>
    </dgm:pt>
    <dgm:pt modelId="{C55089C3-12B3-480D-B9DF-C2DC51DEC2CB}" type="pres">
      <dgm:prSet presAssocID="{20ECC2C4-97D9-4831-8D01-7CAC324469AE}" presName="rootComposite" presStyleCnt="0"/>
      <dgm:spPr/>
      <dgm:t>
        <a:bodyPr/>
        <a:lstStyle/>
        <a:p>
          <a:endParaRPr lang="fr-FR"/>
        </a:p>
      </dgm:t>
    </dgm:pt>
    <dgm:pt modelId="{C94581A1-DD72-4D53-9D32-F78ACEFEB1E1}" type="pres">
      <dgm:prSet presAssocID="{20ECC2C4-97D9-4831-8D01-7CAC324469AE}" presName="rootText" presStyleLbl="node1" presStyleIdx="1" presStyleCnt="5"/>
      <dgm:spPr/>
      <dgm:t>
        <a:bodyPr/>
        <a:lstStyle/>
        <a:p>
          <a:endParaRPr lang="fr-FR"/>
        </a:p>
      </dgm:t>
    </dgm:pt>
    <dgm:pt modelId="{F4C2CB83-B755-4D9D-A404-75F4D7ABD4F2}" type="pres">
      <dgm:prSet presAssocID="{20ECC2C4-97D9-4831-8D01-7CAC324469AE}" presName="rootConnector" presStyleLbl="node1" presStyleIdx="1" presStyleCnt="5"/>
      <dgm:spPr/>
      <dgm:t>
        <a:bodyPr/>
        <a:lstStyle/>
        <a:p>
          <a:endParaRPr lang="fr-FR"/>
        </a:p>
      </dgm:t>
    </dgm:pt>
    <dgm:pt modelId="{0344EE80-FC98-4B4F-A1B1-6BC5B25CB74E}" type="pres">
      <dgm:prSet presAssocID="{20ECC2C4-97D9-4831-8D01-7CAC324469AE}" presName="childShape" presStyleCnt="0"/>
      <dgm:spPr/>
      <dgm:t>
        <a:bodyPr/>
        <a:lstStyle/>
        <a:p>
          <a:endParaRPr lang="fr-FR"/>
        </a:p>
      </dgm:t>
    </dgm:pt>
    <dgm:pt modelId="{A788D272-A025-4083-801D-D3AEB31477C6}" type="pres">
      <dgm:prSet presAssocID="{E0549835-1C08-4B0C-9055-F69BBD576475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A32BF6ED-3D16-4600-BAFD-5100944A0CA1}" type="pres">
      <dgm:prSet presAssocID="{1E3BBBC3-6F40-4A61-8223-91D8BD70035C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905BB0-437A-47AE-8C35-C05ECE7C0DAF}" type="pres">
      <dgm:prSet presAssocID="{641E7E75-2002-42B6-9E62-F75605C77C36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DCF6212B-0575-414E-A3EC-60F01369A098}" type="pres">
      <dgm:prSet presAssocID="{93A12D3F-3177-4654-A9C3-1ACAC7C18038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70D24-0200-4742-9C5F-784695F90F60}" type="pres">
      <dgm:prSet presAssocID="{DBD0D115-D753-42DD-8565-904F08933957}" presName="root" presStyleCnt="0"/>
      <dgm:spPr/>
      <dgm:t>
        <a:bodyPr/>
        <a:lstStyle/>
        <a:p>
          <a:endParaRPr lang="fr-FR"/>
        </a:p>
      </dgm:t>
    </dgm:pt>
    <dgm:pt modelId="{E33FCC3E-5B76-4FE2-BDFF-78F8F31F4B94}" type="pres">
      <dgm:prSet presAssocID="{DBD0D115-D753-42DD-8565-904F08933957}" presName="rootComposite" presStyleCnt="0"/>
      <dgm:spPr/>
      <dgm:t>
        <a:bodyPr/>
        <a:lstStyle/>
        <a:p>
          <a:endParaRPr lang="fr-FR"/>
        </a:p>
      </dgm:t>
    </dgm:pt>
    <dgm:pt modelId="{77DDDE9E-90D0-4617-85BB-02D489ABEE9B}" type="pres">
      <dgm:prSet presAssocID="{DBD0D115-D753-42DD-8565-904F08933957}" presName="rootText" presStyleLbl="node1" presStyleIdx="2" presStyleCnt="5"/>
      <dgm:spPr/>
      <dgm:t>
        <a:bodyPr/>
        <a:lstStyle/>
        <a:p>
          <a:endParaRPr lang="fr-FR"/>
        </a:p>
      </dgm:t>
    </dgm:pt>
    <dgm:pt modelId="{1208B377-F04E-4F8A-9630-1DBCDB9B1494}" type="pres">
      <dgm:prSet presAssocID="{DBD0D115-D753-42DD-8565-904F08933957}" presName="rootConnector" presStyleLbl="node1" presStyleIdx="2" presStyleCnt="5"/>
      <dgm:spPr/>
      <dgm:t>
        <a:bodyPr/>
        <a:lstStyle/>
        <a:p>
          <a:endParaRPr lang="fr-FR"/>
        </a:p>
      </dgm:t>
    </dgm:pt>
    <dgm:pt modelId="{EC1A7F3E-DBD8-4EE5-A6BD-ECA475712447}" type="pres">
      <dgm:prSet presAssocID="{DBD0D115-D753-42DD-8565-904F08933957}" presName="childShape" presStyleCnt="0"/>
      <dgm:spPr/>
      <dgm:t>
        <a:bodyPr/>
        <a:lstStyle/>
        <a:p>
          <a:endParaRPr lang="fr-FR"/>
        </a:p>
      </dgm:t>
    </dgm:pt>
    <dgm:pt modelId="{7098FCA9-E264-4079-A817-FB023EF09647}" type="pres">
      <dgm:prSet presAssocID="{2C8F11BB-4CAF-4F96-89DE-5B7077C8FC5F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1C87442C-69A4-425D-A2B3-4C0CD1A7E59D}" type="pres">
      <dgm:prSet presAssocID="{032F517B-B860-4E7F-87EE-6DB4A8634C36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3FDB3E-6AA0-4300-B466-3A88A3B7883F}" type="pres">
      <dgm:prSet presAssocID="{964D9A45-E569-498A-8612-6F174D0EF744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91E4D45A-C081-4300-B224-A26A92991861}" type="pres">
      <dgm:prSet presAssocID="{E6C6C274-A951-4B81-B700-C55D6CF53991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7A3DD1-87D0-4C1B-B0B0-8180FD3895C6}" type="pres">
      <dgm:prSet presAssocID="{3C16DDCF-DC28-4E5E-B393-7D8C6886C6B2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365978F5-F7D0-4495-85EE-B22D4A082CAC}" type="pres">
      <dgm:prSet presAssocID="{45ABFCCE-4C09-4C0A-ABDA-C8D02B909216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FE4818-7FB2-4084-9E51-FEBE73AC34F8}" type="pres">
      <dgm:prSet presAssocID="{966E0EF0-2D3B-4DF4-9252-BC8333D5FBB9}" presName="root" presStyleCnt="0"/>
      <dgm:spPr/>
      <dgm:t>
        <a:bodyPr/>
        <a:lstStyle/>
        <a:p>
          <a:endParaRPr lang="fr-FR"/>
        </a:p>
      </dgm:t>
    </dgm:pt>
    <dgm:pt modelId="{61874DE6-89FB-4030-B687-2E98CC3981B7}" type="pres">
      <dgm:prSet presAssocID="{966E0EF0-2D3B-4DF4-9252-BC8333D5FBB9}" presName="rootComposite" presStyleCnt="0"/>
      <dgm:spPr/>
      <dgm:t>
        <a:bodyPr/>
        <a:lstStyle/>
        <a:p>
          <a:endParaRPr lang="fr-FR"/>
        </a:p>
      </dgm:t>
    </dgm:pt>
    <dgm:pt modelId="{A7E99BF1-4CD8-4564-B216-E2E3474493D2}" type="pres">
      <dgm:prSet presAssocID="{966E0EF0-2D3B-4DF4-9252-BC8333D5FBB9}" presName="rootText" presStyleLbl="node1" presStyleIdx="3" presStyleCnt="5"/>
      <dgm:spPr/>
      <dgm:t>
        <a:bodyPr/>
        <a:lstStyle/>
        <a:p>
          <a:endParaRPr lang="fr-FR"/>
        </a:p>
      </dgm:t>
    </dgm:pt>
    <dgm:pt modelId="{928BA23F-F0F8-4D7C-BDA8-DCE4D03788C1}" type="pres">
      <dgm:prSet presAssocID="{966E0EF0-2D3B-4DF4-9252-BC8333D5FBB9}" presName="rootConnector" presStyleLbl="node1" presStyleIdx="3" presStyleCnt="5"/>
      <dgm:spPr/>
      <dgm:t>
        <a:bodyPr/>
        <a:lstStyle/>
        <a:p>
          <a:endParaRPr lang="fr-FR"/>
        </a:p>
      </dgm:t>
    </dgm:pt>
    <dgm:pt modelId="{32EBEC52-7AFE-419A-B391-28B0261119F7}" type="pres">
      <dgm:prSet presAssocID="{966E0EF0-2D3B-4DF4-9252-BC8333D5FBB9}" presName="childShape" presStyleCnt="0"/>
      <dgm:spPr/>
      <dgm:t>
        <a:bodyPr/>
        <a:lstStyle/>
        <a:p>
          <a:endParaRPr lang="fr-FR"/>
        </a:p>
      </dgm:t>
    </dgm:pt>
    <dgm:pt modelId="{BA717082-1A56-4151-A37C-A2B91BE2AA54}" type="pres">
      <dgm:prSet presAssocID="{0A9CED05-F501-4242-8522-3B853F071C1A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5F7A7159-E440-449A-BE9D-B4F18F376540}" type="pres">
      <dgm:prSet presAssocID="{83B29499-7557-4AF8-931D-D0012456A16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71BBB-E3C7-4802-B698-CFB68B70771F}" type="pres">
      <dgm:prSet presAssocID="{9C2E373B-A73A-4605-A425-3947BDBCFB0A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823CCB20-396B-44FD-95A5-BEFB0D30596E}" type="pres">
      <dgm:prSet presAssocID="{D1ADC91C-A95A-45C2-BC2A-4E5708C9029C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96AB7-5F2A-4D83-AA9C-F07822BCDA79}" type="pres">
      <dgm:prSet presAssocID="{9D01EA13-015B-43D4-AEBF-D8A6548C262E}" presName="root" presStyleCnt="0"/>
      <dgm:spPr/>
      <dgm:t>
        <a:bodyPr/>
        <a:lstStyle/>
        <a:p>
          <a:endParaRPr lang="fr-FR"/>
        </a:p>
      </dgm:t>
    </dgm:pt>
    <dgm:pt modelId="{4D49DD0D-0A6F-45D8-8BCD-62691D15CEDF}" type="pres">
      <dgm:prSet presAssocID="{9D01EA13-015B-43D4-AEBF-D8A6548C262E}" presName="rootComposite" presStyleCnt="0"/>
      <dgm:spPr/>
      <dgm:t>
        <a:bodyPr/>
        <a:lstStyle/>
        <a:p>
          <a:endParaRPr lang="fr-FR"/>
        </a:p>
      </dgm:t>
    </dgm:pt>
    <dgm:pt modelId="{936D4128-FA0D-473D-AFE0-4691BA9AEC27}" type="pres">
      <dgm:prSet presAssocID="{9D01EA13-015B-43D4-AEBF-D8A6548C262E}" presName="rootText" presStyleLbl="node1" presStyleIdx="4" presStyleCnt="5"/>
      <dgm:spPr/>
      <dgm:t>
        <a:bodyPr/>
        <a:lstStyle/>
        <a:p>
          <a:endParaRPr lang="fr-FR"/>
        </a:p>
      </dgm:t>
    </dgm:pt>
    <dgm:pt modelId="{77F687C7-D99D-48AD-8176-A1BDB4E80E1C}" type="pres">
      <dgm:prSet presAssocID="{9D01EA13-015B-43D4-AEBF-D8A6548C262E}" presName="rootConnector" presStyleLbl="node1" presStyleIdx="4" presStyleCnt="5"/>
      <dgm:spPr/>
      <dgm:t>
        <a:bodyPr/>
        <a:lstStyle/>
        <a:p>
          <a:endParaRPr lang="fr-FR"/>
        </a:p>
      </dgm:t>
    </dgm:pt>
    <dgm:pt modelId="{3A5CA771-5F8F-4125-9504-AA40F1CD56C6}" type="pres">
      <dgm:prSet presAssocID="{9D01EA13-015B-43D4-AEBF-D8A6548C262E}" presName="childShape" presStyleCnt="0"/>
      <dgm:spPr/>
      <dgm:t>
        <a:bodyPr/>
        <a:lstStyle/>
        <a:p>
          <a:endParaRPr lang="fr-FR"/>
        </a:p>
      </dgm:t>
    </dgm:pt>
    <dgm:pt modelId="{76630DD2-3577-4145-89F4-1B6FE97122F1}" type="pres">
      <dgm:prSet presAssocID="{7D5D315B-4573-4A47-B7C6-DDCBE2F86C1C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C77D89A9-8F5B-421B-9570-222FEFCFCC99}" type="pres">
      <dgm:prSet presAssocID="{C006B13B-8D71-4744-97DD-D036501C6819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42B4C8-6816-4FE2-AFFE-F43392845FCF}" srcId="{DBD0D115-D753-42DD-8565-904F08933957}" destId="{032F517B-B860-4E7F-87EE-6DB4A8634C36}" srcOrd="0" destOrd="0" parTransId="{2C8F11BB-4CAF-4F96-89DE-5B7077C8FC5F}" sibTransId="{ECB0EBAF-049E-4C86-B6DF-73BD5EBD5E92}"/>
    <dgm:cxn modelId="{A79F4F72-2C97-4934-AADE-AB6C9091FFF4}" type="presOf" srcId="{E0549835-1C08-4B0C-9055-F69BBD576475}" destId="{A788D272-A025-4083-801D-D3AEB31477C6}" srcOrd="0" destOrd="0" presId="urn:microsoft.com/office/officeart/2005/8/layout/hierarchy3"/>
    <dgm:cxn modelId="{0FA68280-B175-473A-95C7-5B2B6A182B9C}" srcId="{20ECC2C4-97D9-4831-8D01-7CAC324469AE}" destId="{1E3BBBC3-6F40-4A61-8223-91D8BD70035C}" srcOrd="0" destOrd="0" parTransId="{E0549835-1C08-4B0C-9055-F69BBD576475}" sibTransId="{1FD716D3-BE79-4293-9860-1F9CF70588F3}"/>
    <dgm:cxn modelId="{520E9E39-A7E7-4AD6-AB3C-D9465BFAF1D1}" type="presOf" srcId="{C006B13B-8D71-4744-97DD-D036501C6819}" destId="{C77D89A9-8F5B-421B-9570-222FEFCFCC99}" srcOrd="0" destOrd="0" presId="urn:microsoft.com/office/officeart/2005/8/layout/hierarchy3"/>
    <dgm:cxn modelId="{E62EFAD8-5F49-4D96-A27D-C7D8D5ED713E}" type="presOf" srcId="{20ECC2C4-97D9-4831-8D01-7CAC324469AE}" destId="{C94581A1-DD72-4D53-9D32-F78ACEFEB1E1}" srcOrd="0" destOrd="0" presId="urn:microsoft.com/office/officeart/2005/8/layout/hierarchy3"/>
    <dgm:cxn modelId="{B6817A49-15E7-4BB0-9441-FD1F67172AE6}" type="presOf" srcId="{257660A1-7ABC-4D1A-A4ED-C353A095645E}" destId="{61903663-B0A7-4135-A516-9FB2C0512838}" srcOrd="0" destOrd="0" presId="urn:microsoft.com/office/officeart/2005/8/layout/hierarchy3"/>
    <dgm:cxn modelId="{6CC0EFA9-827D-43E6-83D6-801FD8B86851}" srcId="{A525E518-D3AE-4C4D-8649-083440E8A4D7}" destId="{9D01EA13-015B-43D4-AEBF-D8A6548C262E}" srcOrd="4" destOrd="0" parTransId="{BDDE16AC-2A3F-4416-8EA6-2C8D31046E7F}" sibTransId="{7855BC7B-9EA5-4FA9-BB5B-3EC9493512E5}"/>
    <dgm:cxn modelId="{748B208E-5BB3-4E3C-98AB-DB5CF4586099}" srcId="{20ECC2C4-97D9-4831-8D01-7CAC324469AE}" destId="{93A12D3F-3177-4654-A9C3-1ACAC7C18038}" srcOrd="1" destOrd="0" parTransId="{641E7E75-2002-42B6-9E62-F75605C77C36}" sibTransId="{C9534996-B04F-47BB-8C43-229E8C65A2B8}"/>
    <dgm:cxn modelId="{8E88594D-51B9-458E-A7B9-52BEE83F0221}" type="presOf" srcId="{641E7E75-2002-42B6-9E62-F75605C77C36}" destId="{F8905BB0-437A-47AE-8C35-C05ECE7C0DAF}" srcOrd="0" destOrd="0" presId="urn:microsoft.com/office/officeart/2005/8/layout/hierarchy3"/>
    <dgm:cxn modelId="{A9FF2BCB-5BC5-4E30-ADFE-9C3BEC517538}" type="presOf" srcId="{C33D995E-6756-4565-8038-D2EAB6553BEE}" destId="{0C931477-ABE0-4B72-ACFE-00223D0DF9F4}" srcOrd="1" destOrd="0" presId="urn:microsoft.com/office/officeart/2005/8/layout/hierarchy3"/>
    <dgm:cxn modelId="{5D576DCE-1B9F-4961-8DFD-D6C74230A877}" type="presOf" srcId="{9D01EA13-015B-43D4-AEBF-D8A6548C262E}" destId="{936D4128-FA0D-473D-AFE0-4691BA9AEC27}" srcOrd="0" destOrd="0" presId="urn:microsoft.com/office/officeart/2005/8/layout/hierarchy3"/>
    <dgm:cxn modelId="{3D3B3474-6020-4964-9AFD-508A52415E6D}" srcId="{C33D995E-6756-4565-8038-D2EAB6553BEE}" destId="{91DA5762-CA28-46C8-AC91-A018E4CB0889}" srcOrd="0" destOrd="0" parTransId="{257660A1-7ABC-4D1A-A4ED-C353A095645E}" sibTransId="{8422D7C7-A7EE-42C6-A218-134BB0EA9C04}"/>
    <dgm:cxn modelId="{C532D450-F872-4239-B97D-08CDA828BE02}" srcId="{DBD0D115-D753-42DD-8565-904F08933957}" destId="{45ABFCCE-4C09-4C0A-ABDA-C8D02B909216}" srcOrd="2" destOrd="0" parTransId="{3C16DDCF-DC28-4E5E-B393-7D8C6886C6B2}" sibTransId="{AD0E48AA-338F-4916-9D00-31DD4B4E1666}"/>
    <dgm:cxn modelId="{22AB9338-6B25-4121-B14A-0015A6A4C8A0}" type="presOf" srcId="{D1ADC91C-A95A-45C2-BC2A-4E5708C9029C}" destId="{823CCB20-396B-44FD-95A5-BEFB0D30596E}" srcOrd="0" destOrd="0" presId="urn:microsoft.com/office/officeart/2005/8/layout/hierarchy3"/>
    <dgm:cxn modelId="{29F004F2-68BE-43F3-A483-84A1C49C06DA}" type="presOf" srcId="{2C8F11BB-4CAF-4F96-89DE-5B7077C8FC5F}" destId="{7098FCA9-E264-4079-A817-FB023EF09647}" srcOrd="0" destOrd="0" presId="urn:microsoft.com/office/officeart/2005/8/layout/hierarchy3"/>
    <dgm:cxn modelId="{DEB17A11-CF07-4C50-A8D1-152622B45926}" srcId="{9D01EA13-015B-43D4-AEBF-D8A6548C262E}" destId="{C006B13B-8D71-4744-97DD-D036501C6819}" srcOrd="0" destOrd="0" parTransId="{7D5D315B-4573-4A47-B7C6-DDCBE2F86C1C}" sibTransId="{A571AA80-7CCC-4CBE-A67B-76AF5A8AE6A0}"/>
    <dgm:cxn modelId="{866BD61D-BB76-4220-A97C-DE5AB7BCA6C5}" srcId="{A525E518-D3AE-4C4D-8649-083440E8A4D7}" destId="{DBD0D115-D753-42DD-8565-904F08933957}" srcOrd="2" destOrd="0" parTransId="{463F8892-C379-443C-A564-F2F79F8243A9}" sibTransId="{9DB50524-B0DC-4024-A62D-188C8421A0FB}"/>
    <dgm:cxn modelId="{B0A8E7B5-D890-477E-A4F3-7B4D0D4DEC25}" srcId="{C33D995E-6756-4565-8038-D2EAB6553BEE}" destId="{EE8C9527-3570-4AB7-ABF0-57A54A4398F6}" srcOrd="1" destOrd="0" parTransId="{4B77A7E8-B839-45DA-84F0-041BB913354F}" sibTransId="{47D50F59-BF45-4FB1-93E8-3708D43F1124}"/>
    <dgm:cxn modelId="{E29A25DF-E724-4E5F-8096-1840FCDF4D5B}" type="presOf" srcId="{3C16DDCF-DC28-4E5E-B393-7D8C6886C6B2}" destId="{477A3DD1-87D0-4C1B-B0B0-8180FD3895C6}" srcOrd="0" destOrd="0" presId="urn:microsoft.com/office/officeart/2005/8/layout/hierarchy3"/>
    <dgm:cxn modelId="{69D33BA2-528F-4DBE-8964-D2EA3E47FBB4}" type="presOf" srcId="{45ABFCCE-4C09-4C0A-ABDA-C8D02B909216}" destId="{365978F5-F7D0-4495-85EE-B22D4A082CAC}" srcOrd="0" destOrd="0" presId="urn:microsoft.com/office/officeart/2005/8/layout/hierarchy3"/>
    <dgm:cxn modelId="{301E3448-6DB0-4A62-B2CC-6B48574CBC3C}" type="presOf" srcId="{20ECC2C4-97D9-4831-8D01-7CAC324469AE}" destId="{F4C2CB83-B755-4D9D-A404-75F4D7ABD4F2}" srcOrd="1" destOrd="0" presId="urn:microsoft.com/office/officeart/2005/8/layout/hierarchy3"/>
    <dgm:cxn modelId="{07ED066A-8B6C-4078-8CC7-E41C07C13075}" type="presOf" srcId="{0A9CED05-F501-4242-8522-3B853F071C1A}" destId="{BA717082-1A56-4151-A37C-A2B91BE2AA54}" srcOrd="0" destOrd="0" presId="urn:microsoft.com/office/officeart/2005/8/layout/hierarchy3"/>
    <dgm:cxn modelId="{911FF1E4-1E10-40CC-B957-5FCB20959ECD}" type="presOf" srcId="{032F517B-B860-4E7F-87EE-6DB4A8634C36}" destId="{1C87442C-69A4-425D-A2B3-4C0CD1A7E59D}" srcOrd="0" destOrd="0" presId="urn:microsoft.com/office/officeart/2005/8/layout/hierarchy3"/>
    <dgm:cxn modelId="{DB1BF1B0-EF3D-43FF-ACA5-1EBB83AE14EA}" srcId="{A525E518-D3AE-4C4D-8649-083440E8A4D7}" destId="{966E0EF0-2D3B-4DF4-9252-BC8333D5FBB9}" srcOrd="3" destOrd="0" parTransId="{3140839B-0994-4204-9BD3-D358CAF5B948}" sibTransId="{CFEEF047-AB6F-4421-9C38-D56873135A44}"/>
    <dgm:cxn modelId="{B264C01C-8988-4F25-9799-C6CA1EE3FF28}" srcId="{DBD0D115-D753-42DD-8565-904F08933957}" destId="{E6C6C274-A951-4B81-B700-C55D6CF53991}" srcOrd="1" destOrd="0" parTransId="{964D9A45-E569-498A-8612-6F174D0EF744}" sibTransId="{A7640B67-362C-4487-A868-D96F0A6BAE42}"/>
    <dgm:cxn modelId="{49515838-1703-44EC-B845-FC574372B6B8}" type="presOf" srcId="{9C2E373B-A73A-4605-A425-3947BDBCFB0A}" destId="{59A71BBB-E3C7-4802-B698-CFB68B70771F}" srcOrd="0" destOrd="0" presId="urn:microsoft.com/office/officeart/2005/8/layout/hierarchy3"/>
    <dgm:cxn modelId="{1FBE10E8-8D39-4D7C-BBF9-7397FE72A44F}" type="presOf" srcId="{DBD0D115-D753-42DD-8565-904F08933957}" destId="{77DDDE9E-90D0-4617-85BB-02D489ABEE9B}" srcOrd="0" destOrd="0" presId="urn:microsoft.com/office/officeart/2005/8/layout/hierarchy3"/>
    <dgm:cxn modelId="{89CB88EA-E10B-4167-A949-95082E00CB0F}" type="presOf" srcId="{1E3BBBC3-6F40-4A61-8223-91D8BD70035C}" destId="{A32BF6ED-3D16-4600-BAFD-5100944A0CA1}" srcOrd="0" destOrd="0" presId="urn:microsoft.com/office/officeart/2005/8/layout/hierarchy3"/>
    <dgm:cxn modelId="{8464C8E9-DA34-4B64-AF62-122BCFCAA6A5}" type="presOf" srcId="{9D01EA13-015B-43D4-AEBF-D8A6548C262E}" destId="{77F687C7-D99D-48AD-8176-A1BDB4E80E1C}" srcOrd="1" destOrd="0" presId="urn:microsoft.com/office/officeart/2005/8/layout/hierarchy3"/>
    <dgm:cxn modelId="{1A141063-9B62-4DAB-96CF-40EE16273A6C}" type="presOf" srcId="{93A12D3F-3177-4654-A9C3-1ACAC7C18038}" destId="{DCF6212B-0575-414E-A3EC-60F01369A098}" srcOrd="0" destOrd="0" presId="urn:microsoft.com/office/officeart/2005/8/layout/hierarchy3"/>
    <dgm:cxn modelId="{980B8B18-26A2-440A-993F-09F3E50DA09D}" type="presOf" srcId="{83B29499-7557-4AF8-931D-D0012456A16D}" destId="{5F7A7159-E440-449A-BE9D-B4F18F376540}" srcOrd="0" destOrd="0" presId="urn:microsoft.com/office/officeart/2005/8/layout/hierarchy3"/>
    <dgm:cxn modelId="{BA65FEFD-1225-496E-BE40-11CE7EA53962}" srcId="{966E0EF0-2D3B-4DF4-9252-BC8333D5FBB9}" destId="{83B29499-7557-4AF8-931D-D0012456A16D}" srcOrd="0" destOrd="0" parTransId="{0A9CED05-F501-4242-8522-3B853F071C1A}" sibTransId="{07A00411-E02B-4550-BD17-C4F5F24FD5F1}"/>
    <dgm:cxn modelId="{9AF7850A-DB8C-444B-94A9-10015A90F573}" type="presOf" srcId="{E6C6C274-A951-4B81-B700-C55D6CF53991}" destId="{91E4D45A-C081-4300-B224-A26A92991861}" srcOrd="0" destOrd="0" presId="urn:microsoft.com/office/officeart/2005/8/layout/hierarchy3"/>
    <dgm:cxn modelId="{7FA3AB78-8374-47C9-BFC9-DD37FC7A9BBE}" srcId="{A525E518-D3AE-4C4D-8649-083440E8A4D7}" destId="{C33D995E-6756-4565-8038-D2EAB6553BEE}" srcOrd="0" destOrd="0" parTransId="{CEC60172-419B-4EE0-B318-1ED6EA9DFB3C}" sibTransId="{E0AF13F6-8A46-4953-B499-71E2D5C58CF1}"/>
    <dgm:cxn modelId="{751B1A1B-BDBB-49A3-ACD2-EDE97A08481A}" type="presOf" srcId="{DBD0D115-D753-42DD-8565-904F08933957}" destId="{1208B377-F04E-4F8A-9630-1DBCDB9B1494}" srcOrd="1" destOrd="0" presId="urn:microsoft.com/office/officeart/2005/8/layout/hierarchy3"/>
    <dgm:cxn modelId="{2EB8193B-27F5-4116-8DCE-D15D6136AD44}" srcId="{A525E518-D3AE-4C4D-8649-083440E8A4D7}" destId="{20ECC2C4-97D9-4831-8D01-7CAC324469AE}" srcOrd="1" destOrd="0" parTransId="{45D4D0E3-66E0-4CAE-87BF-33A7F39A2D7D}" sibTransId="{D6E23D05-6E1E-4F80-A74C-7F96050DD783}"/>
    <dgm:cxn modelId="{04FF533B-2AC6-4453-AED1-C97800F4B568}" type="presOf" srcId="{966E0EF0-2D3B-4DF4-9252-BC8333D5FBB9}" destId="{A7E99BF1-4CD8-4564-B216-E2E3474493D2}" srcOrd="0" destOrd="0" presId="urn:microsoft.com/office/officeart/2005/8/layout/hierarchy3"/>
    <dgm:cxn modelId="{3992FC97-295E-4BBE-9DD1-09DC2BD33A6A}" type="presOf" srcId="{4B77A7E8-B839-45DA-84F0-041BB913354F}" destId="{18ECB16E-1C67-42F1-A176-2F3242095C6F}" srcOrd="0" destOrd="0" presId="urn:microsoft.com/office/officeart/2005/8/layout/hierarchy3"/>
    <dgm:cxn modelId="{C4AFEF1D-1538-4573-8874-70C4C107277F}" type="presOf" srcId="{966E0EF0-2D3B-4DF4-9252-BC8333D5FBB9}" destId="{928BA23F-F0F8-4D7C-BDA8-DCE4D03788C1}" srcOrd="1" destOrd="0" presId="urn:microsoft.com/office/officeart/2005/8/layout/hierarchy3"/>
    <dgm:cxn modelId="{A783AEE4-A022-4CCD-BF00-17F5C7B5F11A}" type="presOf" srcId="{EE8C9527-3570-4AB7-ABF0-57A54A4398F6}" destId="{C8AA32AF-D573-4CE0-ABD4-D3B528391E97}" srcOrd="0" destOrd="0" presId="urn:microsoft.com/office/officeart/2005/8/layout/hierarchy3"/>
    <dgm:cxn modelId="{3EE4822F-98B5-42A8-90E7-542ECBEBFD99}" type="presOf" srcId="{7D5D315B-4573-4A47-B7C6-DDCBE2F86C1C}" destId="{76630DD2-3577-4145-89F4-1B6FE97122F1}" srcOrd="0" destOrd="0" presId="urn:microsoft.com/office/officeart/2005/8/layout/hierarchy3"/>
    <dgm:cxn modelId="{D5B4ABAE-266B-47D2-A312-F1816FA43947}" type="presOf" srcId="{964D9A45-E569-498A-8612-6F174D0EF744}" destId="{C43FDB3E-6AA0-4300-B466-3A88A3B7883F}" srcOrd="0" destOrd="0" presId="urn:microsoft.com/office/officeart/2005/8/layout/hierarchy3"/>
    <dgm:cxn modelId="{125ED86A-6131-4A35-8D54-A417F13F3D04}" type="presOf" srcId="{91DA5762-CA28-46C8-AC91-A018E4CB0889}" destId="{135B4444-7FDE-4F5A-9DB4-6752C2B266A0}" srcOrd="0" destOrd="0" presId="urn:microsoft.com/office/officeart/2005/8/layout/hierarchy3"/>
    <dgm:cxn modelId="{F4D9B578-70BF-4904-A570-89E6BA1E5022}" srcId="{966E0EF0-2D3B-4DF4-9252-BC8333D5FBB9}" destId="{D1ADC91C-A95A-45C2-BC2A-4E5708C9029C}" srcOrd="1" destOrd="0" parTransId="{9C2E373B-A73A-4605-A425-3947BDBCFB0A}" sibTransId="{7C0791B2-4AA7-4FFD-98EF-46F3889420E7}"/>
    <dgm:cxn modelId="{818DB5FB-A5A0-4A53-B309-231B22A1C295}" type="presOf" srcId="{A525E518-D3AE-4C4D-8649-083440E8A4D7}" destId="{36799033-1F68-418F-9BFE-8A58F48014F4}" srcOrd="0" destOrd="0" presId="urn:microsoft.com/office/officeart/2005/8/layout/hierarchy3"/>
    <dgm:cxn modelId="{E0DD44BD-03EF-4AA2-81A3-C8E36589ED0A}" type="presOf" srcId="{C33D995E-6756-4565-8038-D2EAB6553BEE}" destId="{82A0B67E-79C0-4E4B-91E4-142E94D417F4}" srcOrd="0" destOrd="0" presId="urn:microsoft.com/office/officeart/2005/8/layout/hierarchy3"/>
    <dgm:cxn modelId="{E54D7243-A5C4-46E0-9EA1-A4098BD80238}" type="presParOf" srcId="{36799033-1F68-418F-9BFE-8A58F48014F4}" destId="{ADC83922-301E-491A-B402-C47374016176}" srcOrd="0" destOrd="0" presId="urn:microsoft.com/office/officeart/2005/8/layout/hierarchy3"/>
    <dgm:cxn modelId="{100C639E-D840-41F6-A8E4-3968EA741D9A}" type="presParOf" srcId="{ADC83922-301E-491A-B402-C47374016176}" destId="{781E701F-B6AB-4B9F-A841-429661A1A213}" srcOrd="0" destOrd="0" presId="urn:microsoft.com/office/officeart/2005/8/layout/hierarchy3"/>
    <dgm:cxn modelId="{66E0D486-A334-477D-AACE-7F0CC903BFC5}" type="presParOf" srcId="{781E701F-B6AB-4B9F-A841-429661A1A213}" destId="{82A0B67E-79C0-4E4B-91E4-142E94D417F4}" srcOrd="0" destOrd="0" presId="urn:microsoft.com/office/officeart/2005/8/layout/hierarchy3"/>
    <dgm:cxn modelId="{47C4C7E6-6BE5-481F-BD39-5B2A4CCC1085}" type="presParOf" srcId="{781E701F-B6AB-4B9F-A841-429661A1A213}" destId="{0C931477-ABE0-4B72-ACFE-00223D0DF9F4}" srcOrd="1" destOrd="0" presId="urn:microsoft.com/office/officeart/2005/8/layout/hierarchy3"/>
    <dgm:cxn modelId="{23EF3711-AC52-4031-A9EA-B7E17393997C}" type="presParOf" srcId="{ADC83922-301E-491A-B402-C47374016176}" destId="{1C1749BE-D243-4831-BAD6-AEEB383BD9B1}" srcOrd="1" destOrd="0" presId="urn:microsoft.com/office/officeart/2005/8/layout/hierarchy3"/>
    <dgm:cxn modelId="{1766AEFE-25C5-450D-8722-897E02E2F994}" type="presParOf" srcId="{1C1749BE-D243-4831-BAD6-AEEB383BD9B1}" destId="{61903663-B0A7-4135-A516-9FB2C0512838}" srcOrd="0" destOrd="0" presId="urn:microsoft.com/office/officeart/2005/8/layout/hierarchy3"/>
    <dgm:cxn modelId="{7C3451CF-162A-4585-ADCE-DA9152EEAC61}" type="presParOf" srcId="{1C1749BE-D243-4831-BAD6-AEEB383BD9B1}" destId="{135B4444-7FDE-4F5A-9DB4-6752C2B266A0}" srcOrd="1" destOrd="0" presId="urn:microsoft.com/office/officeart/2005/8/layout/hierarchy3"/>
    <dgm:cxn modelId="{7BDC702B-5D9B-4A52-98E7-5087FF53676A}" type="presParOf" srcId="{1C1749BE-D243-4831-BAD6-AEEB383BD9B1}" destId="{18ECB16E-1C67-42F1-A176-2F3242095C6F}" srcOrd="2" destOrd="0" presId="urn:microsoft.com/office/officeart/2005/8/layout/hierarchy3"/>
    <dgm:cxn modelId="{11D4EAF7-6F6F-49F7-94AD-68D911EFA6B2}" type="presParOf" srcId="{1C1749BE-D243-4831-BAD6-AEEB383BD9B1}" destId="{C8AA32AF-D573-4CE0-ABD4-D3B528391E97}" srcOrd="3" destOrd="0" presId="urn:microsoft.com/office/officeart/2005/8/layout/hierarchy3"/>
    <dgm:cxn modelId="{654DDDD8-35F0-4250-9A06-B6385DD93823}" type="presParOf" srcId="{36799033-1F68-418F-9BFE-8A58F48014F4}" destId="{55575191-0C66-4668-8924-14839DC4C50E}" srcOrd="1" destOrd="0" presId="urn:microsoft.com/office/officeart/2005/8/layout/hierarchy3"/>
    <dgm:cxn modelId="{37C21428-A426-4C49-9666-A9975A5FC210}" type="presParOf" srcId="{55575191-0C66-4668-8924-14839DC4C50E}" destId="{C55089C3-12B3-480D-B9DF-C2DC51DEC2CB}" srcOrd="0" destOrd="0" presId="urn:microsoft.com/office/officeart/2005/8/layout/hierarchy3"/>
    <dgm:cxn modelId="{402B34C0-00CB-4538-9254-951698F9C539}" type="presParOf" srcId="{C55089C3-12B3-480D-B9DF-C2DC51DEC2CB}" destId="{C94581A1-DD72-4D53-9D32-F78ACEFEB1E1}" srcOrd="0" destOrd="0" presId="urn:microsoft.com/office/officeart/2005/8/layout/hierarchy3"/>
    <dgm:cxn modelId="{70919F32-3C4F-41DC-AD19-AD1B85ABFC4B}" type="presParOf" srcId="{C55089C3-12B3-480D-B9DF-C2DC51DEC2CB}" destId="{F4C2CB83-B755-4D9D-A404-75F4D7ABD4F2}" srcOrd="1" destOrd="0" presId="urn:microsoft.com/office/officeart/2005/8/layout/hierarchy3"/>
    <dgm:cxn modelId="{941BCB29-5D2A-49CF-A04A-D2085D1E038A}" type="presParOf" srcId="{55575191-0C66-4668-8924-14839DC4C50E}" destId="{0344EE80-FC98-4B4F-A1B1-6BC5B25CB74E}" srcOrd="1" destOrd="0" presId="urn:microsoft.com/office/officeart/2005/8/layout/hierarchy3"/>
    <dgm:cxn modelId="{D88FED81-D142-4218-9D93-12072C12951F}" type="presParOf" srcId="{0344EE80-FC98-4B4F-A1B1-6BC5B25CB74E}" destId="{A788D272-A025-4083-801D-D3AEB31477C6}" srcOrd="0" destOrd="0" presId="urn:microsoft.com/office/officeart/2005/8/layout/hierarchy3"/>
    <dgm:cxn modelId="{2D4212FA-D99E-4F63-9AE9-B37A7EEF03D9}" type="presParOf" srcId="{0344EE80-FC98-4B4F-A1B1-6BC5B25CB74E}" destId="{A32BF6ED-3D16-4600-BAFD-5100944A0CA1}" srcOrd="1" destOrd="0" presId="urn:microsoft.com/office/officeart/2005/8/layout/hierarchy3"/>
    <dgm:cxn modelId="{EC9F43B3-179E-446C-84AD-9E8BEE93EDD1}" type="presParOf" srcId="{0344EE80-FC98-4B4F-A1B1-6BC5B25CB74E}" destId="{F8905BB0-437A-47AE-8C35-C05ECE7C0DAF}" srcOrd="2" destOrd="0" presId="urn:microsoft.com/office/officeart/2005/8/layout/hierarchy3"/>
    <dgm:cxn modelId="{B19D389B-4664-4520-83AE-884FD0D389F3}" type="presParOf" srcId="{0344EE80-FC98-4B4F-A1B1-6BC5B25CB74E}" destId="{DCF6212B-0575-414E-A3EC-60F01369A098}" srcOrd="3" destOrd="0" presId="urn:microsoft.com/office/officeart/2005/8/layout/hierarchy3"/>
    <dgm:cxn modelId="{200FD917-A94C-477A-9406-7BB233C0AB59}" type="presParOf" srcId="{36799033-1F68-418F-9BFE-8A58F48014F4}" destId="{1D870D24-0200-4742-9C5F-784695F90F60}" srcOrd="2" destOrd="0" presId="urn:microsoft.com/office/officeart/2005/8/layout/hierarchy3"/>
    <dgm:cxn modelId="{6795D77F-DAF6-4A4C-9753-4BA371561607}" type="presParOf" srcId="{1D870D24-0200-4742-9C5F-784695F90F60}" destId="{E33FCC3E-5B76-4FE2-BDFF-78F8F31F4B94}" srcOrd="0" destOrd="0" presId="urn:microsoft.com/office/officeart/2005/8/layout/hierarchy3"/>
    <dgm:cxn modelId="{A2E80272-3A28-44FD-939F-1DED669E341E}" type="presParOf" srcId="{E33FCC3E-5B76-4FE2-BDFF-78F8F31F4B94}" destId="{77DDDE9E-90D0-4617-85BB-02D489ABEE9B}" srcOrd="0" destOrd="0" presId="urn:microsoft.com/office/officeart/2005/8/layout/hierarchy3"/>
    <dgm:cxn modelId="{AFF19C7B-5960-4815-AD4C-FFA8EF59E21D}" type="presParOf" srcId="{E33FCC3E-5B76-4FE2-BDFF-78F8F31F4B94}" destId="{1208B377-F04E-4F8A-9630-1DBCDB9B1494}" srcOrd="1" destOrd="0" presId="urn:microsoft.com/office/officeart/2005/8/layout/hierarchy3"/>
    <dgm:cxn modelId="{6B47C073-6C1D-4CED-B2A7-251C542D988A}" type="presParOf" srcId="{1D870D24-0200-4742-9C5F-784695F90F60}" destId="{EC1A7F3E-DBD8-4EE5-A6BD-ECA475712447}" srcOrd="1" destOrd="0" presId="urn:microsoft.com/office/officeart/2005/8/layout/hierarchy3"/>
    <dgm:cxn modelId="{1D83202A-6403-4519-B323-E7C84A1CDE87}" type="presParOf" srcId="{EC1A7F3E-DBD8-4EE5-A6BD-ECA475712447}" destId="{7098FCA9-E264-4079-A817-FB023EF09647}" srcOrd="0" destOrd="0" presId="urn:microsoft.com/office/officeart/2005/8/layout/hierarchy3"/>
    <dgm:cxn modelId="{F0EA71C0-3EF3-46FD-BE7F-01178FEEF25F}" type="presParOf" srcId="{EC1A7F3E-DBD8-4EE5-A6BD-ECA475712447}" destId="{1C87442C-69A4-425D-A2B3-4C0CD1A7E59D}" srcOrd="1" destOrd="0" presId="urn:microsoft.com/office/officeart/2005/8/layout/hierarchy3"/>
    <dgm:cxn modelId="{5A1F5F73-1DD6-4694-83F0-CDB9D3B088D6}" type="presParOf" srcId="{EC1A7F3E-DBD8-4EE5-A6BD-ECA475712447}" destId="{C43FDB3E-6AA0-4300-B466-3A88A3B7883F}" srcOrd="2" destOrd="0" presId="urn:microsoft.com/office/officeart/2005/8/layout/hierarchy3"/>
    <dgm:cxn modelId="{02B38EA1-2D49-4F3D-AB45-D8F551F7215C}" type="presParOf" srcId="{EC1A7F3E-DBD8-4EE5-A6BD-ECA475712447}" destId="{91E4D45A-C081-4300-B224-A26A92991861}" srcOrd="3" destOrd="0" presId="urn:microsoft.com/office/officeart/2005/8/layout/hierarchy3"/>
    <dgm:cxn modelId="{FD0361BB-673E-4F77-BD00-C888FA1D387F}" type="presParOf" srcId="{EC1A7F3E-DBD8-4EE5-A6BD-ECA475712447}" destId="{477A3DD1-87D0-4C1B-B0B0-8180FD3895C6}" srcOrd="4" destOrd="0" presId="urn:microsoft.com/office/officeart/2005/8/layout/hierarchy3"/>
    <dgm:cxn modelId="{E65EEDAE-CA8D-4949-965A-26191F444EF6}" type="presParOf" srcId="{EC1A7F3E-DBD8-4EE5-A6BD-ECA475712447}" destId="{365978F5-F7D0-4495-85EE-B22D4A082CAC}" srcOrd="5" destOrd="0" presId="urn:microsoft.com/office/officeart/2005/8/layout/hierarchy3"/>
    <dgm:cxn modelId="{B26760F7-7214-41E3-9E28-5A0DA6E3CB4F}" type="presParOf" srcId="{36799033-1F68-418F-9BFE-8A58F48014F4}" destId="{ABFE4818-7FB2-4084-9E51-FEBE73AC34F8}" srcOrd="3" destOrd="0" presId="urn:microsoft.com/office/officeart/2005/8/layout/hierarchy3"/>
    <dgm:cxn modelId="{34D7FFA9-C9E8-4F28-A7C2-679A308714F5}" type="presParOf" srcId="{ABFE4818-7FB2-4084-9E51-FEBE73AC34F8}" destId="{61874DE6-89FB-4030-B687-2E98CC3981B7}" srcOrd="0" destOrd="0" presId="urn:microsoft.com/office/officeart/2005/8/layout/hierarchy3"/>
    <dgm:cxn modelId="{59C5CEEF-4AEE-4D7C-88AC-F8B6A87B0FF3}" type="presParOf" srcId="{61874DE6-89FB-4030-B687-2E98CC3981B7}" destId="{A7E99BF1-4CD8-4564-B216-E2E3474493D2}" srcOrd="0" destOrd="0" presId="urn:microsoft.com/office/officeart/2005/8/layout/hierarchy3"/>
    <dgm:cxn modelId="{65230B68-C036-4138-94AF-F481E96F79F9}" type="presParOf" srcId="{61874DE6-89FB-4030-B687-2E98CC3981B7}" destId="{928BA23F-F0F8-4D7C-BDA8-DCE4D03788C1}" srcOrd="1" destOrd="0" presId="urn:microsoft.com/office/officeart/2005/8/layout/hierarchy3"/>
    <dgm:cxn modelId="{3315F95F-1DFE-4F73-ABCB-71B61438B662}" type="presParOf" srcId="{ABFE4818-7FB2-4084-9E51-FEBE73AC34F8}" destId="{32EBEC52-7AFE-419A-B391-28B0261119F7}" srcOrd="1" destOrd="0" presId="urn:microsoft.com/office/officeart/2005/8/layout/hierarchy3"/>
    <dgm:cxn modelId="{59144A77-A664-4D3B-A78A-4DDB4887B36B}" type="presParOf" srcId="{32EBEC52-7AFE-419A-B391-28B0261119F7}" destId="{BA717082-1A56-4151-A37C-A2B91BE2AA54}" srcOrd="0" destOrd="0" presId="urn:microsoft.com/office/officeart/2005/8/layout/hierarchy3"/>
    <dgm:cxn modelId="{392F8A3E-7BF3-4B17-AB9F-B0BF8A140EDA}" type="presParOf" srcId="{32EBEC52-7AFE-419A-B391-28B0261119F7}" destId="{5F7A7159-E440-449A-BE9D-B4F18F376540}" srcOrd="1" destOrd="0" presId="urn:microsoft.com/office/officeart/2005/8/layout/hierarchy3"/>
    <dgm:cxn modelId="{906762A3-8E16-49C2-9506-F3BD585453E0}" type="presParOf" srcId="{32EBEC52-7AFE-419A-B391-28B0261119F7}" destId="{59A71BBB-E3C7-4802-B698-CFB68B70771F}" srcOrd="2" destOrd="0" presId="urn:microsoft.com/office/officeart/2005/8/layout/hierarchy3"/>
    <dgm:cxn modelId="{E7B63A0A-C81E-4246-87B9-BDF008D3EE1E}" type="presParOf" srcId="{32EBEC52-7AFE-419A-B391-28B0261119F7}" destId="{823CCB20-396B-44FD-95A5-BEFB0D30596E}" srcOrd="3" destOrd="0" presId="urn:microsoft.com/office/officeart/2005/8/layout/hierarchy3"/>
    <dgm:cxn modelId="{B17F2876-B60D-4999-AE91-93ED4FD8214A}" type="presParOf" srcId="{36799033-1F68-418F-9BFE-8A58F48014F4}" destId="{4AA96AB7-5F2A-4D83-AA9C-F07822BCDA79}" srcOrd="4" destOrd="0" presId="urn:microsoft.com/office/officeart/2005/8/layout/hierarchy3"/>
    <dgm:cxn modelId="{9F098494-DA51-47EE-B6D5-B9B4767EDB69}" type="presParOf" srcId="{4AA96AB7-5F2A-4D83-AA9C-F07822BCDA79}" destId="{4D49DD0D-0A6F-45D8-8BCD-62691D15CEDF}" srcOrd="0" destOrd="0" presId="urn:microsoft.com/office/officeart/2005/8/layout/hierarchy3"/>
    <dgm:cxn modelId="{A3D0FD36-29EE-43EB-9201-17F67E0896D6}" type="presParOf" srcId="{4D49DD0D-0A6F-45D8-8BCD-62691D15CEDF}" destId="{936D4128-FA0D-473D-AFE0-4691BA9AEC27}" srcOrd="0" destOrd="0" presId="urn:microsoft.com/office/officeart/2005/8/layout/hierarchy3"/>
    <dgm:cxn modelId="{8CB7B141-5A67-473D-BBEC-144CB35E37E1}" type="presParOf" srcId="{4D49DD0D-0A6F-45D8-8BCD-62691D15CEDF}" destId="{77F687C7-D99D-48AD-8176-A1BDB4E80E1C}" srcOrd="1" destOrd="0" presId="urn:microsoft.com/office/officeart/2005/8/layout/hierarchy3"/>
    <dgm:cxn modelId="{BCBF5B01-2A1F-49D1-A262-280DADAA9F35}" type="presParOf" srcId="{4AA96AB7-5F2A-4D83-AA9C-F07822BCDA79}" destId="{3A5CA771-5F8F-4125-9504-AA40F1CD56C6}" srcOrd="1" destOrd="0" presId="urn:microsoft.com/office/officeart/2005/8/layout/hierarchy3"/>
    <dgm:cxn modelId="{63682639-E690-4B61-B4AE-54BEEF43A9DC}" type="presParOf" srcId="{3A5CA771-5F8F-4125-9504-AA40F1CD56C6}" destId="{76630DD2-3577-4145-89F4-1B6FE97122F1}" srcOrd="0" destOrd="0" presId="urn:microsoft.com/office/officeart/2005/8/layout/hierarchy3"/>
    <dgm:cxn modelId="{442596D4-B3E2-4371-8F9F-63EAC2A27E67}" type="presParOf" srcId="{3A5CA771-5F8F-4125-9504-AA40F1CD56C6}" destId="{C77D89A9-8F5B-421B-9570-222FEFCFCC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F06F7-7D91-48EA-B128-A445676114AB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1787885-0252-4CD1-AB51-9DEC4108358E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Envoi d’ un SMS d’information</a:t>
          </a:r>
        </a:p>
      </dgm:t>
    </dgm:pt>
    <dgm:pt modelId="{30BBB589-52FE-4732-B157-C4E5AD6AFEE7}" type="parTrans" cxnId="{7F073F26-F647-4C53-BBCF-A8B993A6B555}">
      <dgm:prSet/>
      <dgm:spPr/>
      <dgm:t>
        <a:bodyPr/>
        <a:lstStyle/>
        <a:p>
          <a:endParaRPr lang="fr-FR"/>
        </a:p>
      </dgm:t>
    </dgm:pt>
    <dgm:pt modelId="{07FC3382-82FB-407C-9835-DDCEEE1750D9}" type="sibTrans" cxnId="{7F073F26-F647-4C53-BBCF-A8B993A6B555}">
      <dgm:prSet/>
      <dgm:spPr/>
      <dgm:t>
        <a:bodyPr/>
        <a:lstStyle/>
        <a:p>
          <a:endParaRPr lang="fr-FR"/>
        </a:p>
      </dgm:t>
    </dgm:pt>
    <dgm:pt modelId="{9A54851A-8971-4130-BD3C-58C85EF1D094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Mise à jour des écrans d’information</a:t>
          </a:r>
        </a:p>
      </dgm:t>
    </dgm:pt>
    <dgm:pt modelId="{94F0D28C-9174-4849-A402-A40D96FAA6E6}" type="parTrans" cxnId="{06D419F4-A95B-4998-AE84-DA104911C0F6}">
      <dgm:prSet/>
      <dgm:spPr/>
      <dgm:t>
        <a:bodyPr/>
        <a:lstStyle/>
        <a:p>
          <a:endParaRPr lang="fr-FR"/>
        </a:p>
      </dgm:t>
    </dgm:pt>
    <dgm:pt modelId="{E1F5D415-549F-4540-B3B0-01C02C100505}" type="sibTrans" cxnId="{06D419F4-A95B-4998-AE84-DA104911C0F6}">
      <dgm:prSet/>
      <dgm:spPr/>
      <dgm:t>
        <a:bodyPr/>
        <a:lstStyle/>
        <a:p>
          <a:endParaRPr lang="fr-FR"/>
        </a:p>
      </dgm:t>
    </dgm:pt>
    <dgm:pt modelId="{8D9A664C-F0F4-4753-AF87-F698461BB18B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400" dirty="0"/>
            <a:t>Préparation de la soirée de lancement de la Semaine Écolo Zéro €</a:t>
          </a:r>
        </a:p>
      </dgm:t>
    </dgm:pt>
    <dgm:pt modelId="{C979C282-8461-425D-BE85-D0C4CD275F05}" type="parTrans" cxnId="{1658F361-506E-40AC-8BF3-2D1DCB2BA013}">
      <dgm:prSet/>
      <dgm:spPr/>
      <dgm:t>
        <a:bodyPr/>
        <a:lstStyle/>
        <a:p>
          <a:endParaRPr lang="fr-FR"/>
        </a:p>
      </dgm:t>
    </dgm:pt>
    <dgm:pt modelId="{C7DB88C2-A054-4D38-9718-1BC5258106B0}" type="sibTrans" cxnId="{1658F361-506E-40AC-8BF3-2D1DCB2BA013}">
      <dgm:prSet/>
      <dgm:spPr/>
      <dgm:t>
        <a:bodyPr/>
        <a:lstStyle/>
        <a:p>
          <a:endParaRPr lang="fr-FR"/>
        </a:p>
      </dgm:t>
    </dgm:pt>
    <dgm:pt modelId="{809DB675-71F0-42E7-8D77-E40B41F53C5D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Publipostage d’ invitations</a:t>
          </a:r>
        </a:p>
      </dgm:t>
    </dgm:pt>
    <dgm:pt modelId="{7E811524-18EC-4F9D-9E5E-C69461A3B0DA}" type="parTrans" cxnId="{556BD4EA-2C29-4358-A160-0D7006827EAB}">
      <dgm:prSet/>
      <dgm:spPr/>
      <dgm:t>
        <a:bodyPr/>
        <a:lstStyle/>
        <a:p>
          <a:endParaRPr lang="fr-FR"/>
        </a:p>
      </dgm:t>
    </dgm:pt>
    <dgm:pt modelId="{FD9200D4-352B-42A4-AFED-DEC30F14FD14}" type="sibTrans" cxnId="{556BD4EA-2C29-4358-A160-0D7006827EAB}">
      <dgm:prSet/>
      <dgm:spPr/>
      <dgm:t>
        <a:bodyPr/>
        <a:lstStyle/>
        <a:p>
          <a:endParaRPr lang="fr-FR"/>
        </a:p>
      </dgm:t>
    </dgm:pt>
    <dgm:pt modelId="{E9CE2C33-9687-4974-8C0C-544A9597C793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/>
            <a:t>Mise à jour du budget de la soirée de lancement de la Semaine Écolo Zéro €</a:t>
          </a:r>
        </a:p>
      </dgm:t>
    </dgm:pt>
    <dgm:pt modelId="{81F96FBF-F853-44BF-BA9A-E04DEC43CB9F}" type="parTrans" cxnId="{83469EDD-C030-4C68-9860-BD9405B12145}">
      <dgm:prSet/>
      <dgm:spPr/>
      <dgm:t>
        <a:bodyPr/>
        <a:lstStyle/>
        <a:p>
          <a:endParaRPr lang="fr-FR"/>
        </a:p>
      </dgm:t>
    </dgm:pt>
    <dgm:pt modelId="{5047FD32-2B4F-4047-B67C-05E3FAC6D1E7}" type="sibTrans" cxnId="{83469EDD-C030-4C68-9860-BD9405B12145}">
      <dgm:prSet/>
      <dgm:spPr/>
      <dgm:t>
        <a:bodyPr/>
        <a:lstStyle/>
        <a:p>
          <a:endParaRPr lang="fr-FR"/>
        </a:p>
      </dgm:t>
    </dgm:pt>
    <dgm:pt modelId="{FCDECB13-2CCC-4D7A-81AB-01CBDADA8E51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Restructuration du tableau du budget</a:t>
          </a:r>
        </a:p>
      </dgm:t>
    </dgm:pt>
    <dgm:pt modelId="{5C29A8F8-97C4-4E74-8760-9534E5298556}" type="parTrans" cxnId="{406D680D-2C92-46A6-AFE8-CF62B5E54321}">
      <dgm:prSet/>
      <dgm:spPr/>
      <dgm:t>
        <a:bodyPr/>
        <a:lstStyle/>
        <a:p>
          <a:endParaRPr lang="fr-FR"/>
        </a:p>
      </dgm:t>
    </dgm:pt>
    <dgm:pt modelId="{C019F1B9-46D5-4F91-9315-11FB6925937C}" type="sibTrans" cxnId="{406D680D-2C92-46A6-AFE8-CF62B5E54321}">
      <dgm:prSet/>
      <dgm:spPr/>
      <dgm:t>
        <a:bodyPr/>
        <a:lstStyle/>
        <a:p>
          <a:endParaRPr lang="fr-FR"/>
        </a:p>
      </dgm:t>
    </dgm:pt>
    <dgm:pt modelId="{54084402-7EE3-45CE-9C54-3EDFA6C59197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Analyse des écarts, transmission d’information</a:t>
          </a:r>
        </a:p>
      </dgm:t>
    </dgm:pt>
    <dgm:pt modelId="{1484F032-04E7-4488-8A04-7D7B0795F189}" type="parTrans" cxnId="{CCFD928E-39F1-4144-8C9A-BB963574AF33}">
      <dgm:prSet/>
      <dgm:spPr/>
      <dgm:t>
        <a:bodyPr/>
        <a:lstStyle/>
        <a:p>
          <a:endParaRPr lang="fr-FR"/>
        </a:p>
      </dgm:t>
    </dgm:pt>
    <dgm:pt modelId="{E03E8B93-28AD-46AF-81C3-8E184A8984DB}" type="sibTrans" cxnId="{CCFD928E-39F1-4144-8C9A-BB963574AF33}">
      <dgm:prSet/>
      <dgm:spPr/>
      <dgm:t>
        <a:bodyPr/>
        <a:lstStyle/>
        <a:p>
          <a:endParaRPr lang="fr-FR"/>
        </a:p>
      </dgm:t>
    </dgm:pt>
    <dgm:pt modelId="{0F5A1E90-FA23-4824-BE1C-38EA5645F25B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Réponse à une réclamation d’usager</a:t>
          </a:r>
        </a:p>
      </dgm:t>
    </dgm:pt>
    <dgm:pt modelId="{E5A672BF-7754-434B-BA9B-FAA0CCBE7E48}" type="parTrans" cxnId="{9ECCB26B-A503-447E-8F03-AF1DFF05864E}">
      <dgm:prSet/>
      <dgm:spPr/>
      <dgm:t>
        <a:bodyPr/>
        <a:lstStyle/>
        <a:p>
          <a:endParaRPr lang="fr-FR"/>
        </a:p>
      </dgm:t>
    </dgm:pt>
    <dgm:pt modelId="{5099E02D-BC92-4974-BDDB-91F64C300739}" type="sibTrans" cxnId="{9ECCB26B-A503-447E-8F03-AF1DFF05864E}">
      <dgm:prSet/>
      <dgm:spPr/>
      <dgm:t>
        <a:bodyPr/>
        <a:lstStyle/>
        <a:p>
          <a:endParaRPr lang="fr-FR"/>
        </a:p>
      </dgm:t>
    </dgm:pt>
    <dgm:pt modelId="{B8EDB5B8-3662-4454-A004-DA0AD7E95290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Préparation d’une exposition</a:t>
          </a:r>
        </a:p>
      </dgm:t>
    </dgm:pt>
    <dgm:pt modelId="{639C6366-AE3B-4E00-8FCC-C6003A938F1A}" type="parTrans" cxnId="{4B8A6D17-17B3-47D0-B108-70D4910C2C14}">
      <dgm:prSet/>
      <dgm:spPr/>
      <dgm:t>
        <a:bodyPr/>
        <a:lstStyle/>
        <a:p>
          <a:endParaRPr lang="fr-FR"/>
        </a:p>
      </dgm:t>
    </dgm:pt>
    <dgm:pt modelId="{47F094AC-11CF-446C-A1DC-B8CFD3BBC957}" type="sibTrans" cxnId="{4B8A6D17-17B3-47D0-B108-70D4910C2C14}">
      <dgm:prSet/>
      <dgm:spPr/>
      <dgm:t>
        <a:bodyPr/>
        <a:lstStyle/>
        <a:p>
          <a:endParaRPr lang="fr-FR"/>
        </a:p>
      </dgm:t>
    </dgm:pt>
    <dgm:pt modelId="{20FABC67-C1B7-41D2-9B90-4AB1F3B79375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Communication avec le traiteur</a:t>
          </a:r>
        </a:p>
      </dgm:t>
    </dgm:pt>
    <dgm:pt modelId="{06C229FF-2C03-41FE-8E87-D6C43A8DEF85}" type="parTrans" cxnId="{AAA98029-7B33-4E83-BF94-A827EE0C3F6E}">
      <dgm:prSet/>
      <dgm:spPr/>
      <dgm:t>
        <a:bodyPr/>
        <a:lstStyle/>
        <a:p>
          <a:endParaRPr lang="fr-FR"/>
        </a:p>
      </dgm:t>
    </dgm:pt>
    <dgm:pt modelId="{3F9A3047-51A1-405F-9935-04FBC977BEF0}" type="sibTrans" cxnId="{AAA98029-7B33-4E83-BF94-A827EE0C3F6E}">
      <dgm:prSet/>
      <dgm:spPr/>
      <dgm:t>
        <a:bodyPr/>
        <a:lstStyle/>
        <a:p>
          <a:endParaRPr lang="fr-FR"/>
        </a:p>
      </dgm:t>
    </dgm:pt>
    <dgm:pt modelId="{772DFCF8-6AF2-479E-AF6C-169B4A6DB75F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Règlement de  facture</a:t>
          </a:r>
        </a:p>
      </dgm:t>
    </dgm:pt>
    <dgm:pt modelId="{00C9A7C6-AF60-474E-A73D-A245A7412A3A}" type="parTrans" cxnId="{CBEA5B7C-A083-4776-91FB-9E2947FCC175}">
      <dgm:prSet/>
      <dgm:spPr/>
      <dgm:t>
        <a:bodyPr/>
        <a:lstStyle/>
        <a:p>
          <a:endParaRPr lang="fr-FR"/>
        </a:p>
      </dgm:t>
    </dgm:pt>
    <dgm:pt modelId="{5B0AE9B7-76EE-4E76-9E23-685B021E859A}" type="sibTrans" cxnId="{CBEA5B7C-A083-4776-91FB-9E2947FCC175}">
      <dgm:prSet/>
      <dgm:spPr/>
      <dgm:t>
        <a:bodyPr/>
        <a:lstStyle/>
        <a:p>
          <a:endParaRPr lang="fr-FR"/>
        </a:p>
      </dgm:t>
    </dgm:pt>
    <dgm:pt modelId="{D40E06EB-6D3B-4140-ACA3-C62C4F7AB05E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dirty="0"/>
            <a:t>Mise à jour du budget, calcul des écarts</a:t>
          </a:r>
        </a:p>
      </dgm:t>
    </dgm:pt>
    <dgm:pt modelId="{13BDA168-20D1-46A2-8FEA-0D722239BC8F}" type="parTrans" cxnId="{E6314D61-A590-469C-BDCE-CFF3079FAFDE}">
      <dgm:prSet/>
      <dgm:spPr/>
      <dgm:t>
        <a:bodyPr/>
        <a:lstStyle/>
        <a:p>
          <a:endParaRPr lang="fr-FR"/>
        </a:p>
      </dgm:t>
    </dgm:pt>
    <dgm:pt modelId="{63E74D85-10C3-4EB8-817B-CFF07D5016A6}" type="sibTrans" cxnId="{E6314D61-A590-469C-BDCE-CFF3079FAFDE}">
      <dgm:prSet/>
      <dgm:spPr/>
      <dgm:t>
        <a:bodyPr/>
        <a:lstStyle/>
        <a:p>
          <a:endParaRPr lang="fr-FR"/>
        </a:p>
      </dgm:t>
    </dgm:pt>
    <dgm:pt modelId="{70593DD4-6E8E-47AA-A3DE-907473819C7C}">
      <dgm:prSet phldrT="[Texte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/>
            <a:t>Préparation d’ un tableau de bord sur la fréquentation du transport urbain dans l’agglomération</a:t>
          </a:r>
        </a:p>
      </dgm:t>
    </dgm:pt>
    <dgm:pt modelId="{844880F0-3402-4147-A1C7-86EA11806441}" type="parTrans" cxnId="{FD71C3EC-B931-49A3-8F8E-5D4590D2F648}">
      <dgm:prSet/>
      <dgm:spPr/>
      <dgm:t>
        <a:bodyPr/>
        <a:lstStyle/>
        <a:p>
          <a:endParaRPr lang="fr-FR"/>
        </a:p>
      </dgm:t>
    </dgm:pt>
    <dgm:pt modelId="{54488453-D116-423E-B5AE-777FD33C1C3A}" type="sibTrans" cxnId="{FD71C3EC-B931-49A3-8F8E-5D4590D2F648}">
      <dgm:prSet/>
      <dgm:spPr/>
      <dgm:t>
        <a:bodyPr/>
        <a:lstStyle/>
        <a:p>
          <a:endParaRPr lang="fr-FR"/>
        </a:p>
      </dgm:t>
    </dgm:pt>
    <dgm:pt modelId="{66078796-C022-4B6C-A3E4-74707EFB797A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0" dirty="0"/>
            <a:t>État des lieux</a:t>
          </a:r>
        </a:p>
      </dgm:t>
    </dgm:pt>
    <dgm:pt modelId="{33226ADD-6878-42BF-BD5F-BBDE2F637B15}" type="parTrans" cxnId="{D73D3009-717C-4AD7-BDF6-1A53E8C7ADD9}">
      <dgm:prSet/>
      <dgm:spPr/>
      <dgm:t>
        <a:bodyPr/>
        <a:lstStyle/>
        <a:p>
          <a:endParaRPr lang="fr-FR"/>
        </a:p>
      </dgm:t>
    </dgm:pt>
    <dgm:pt modelId="{D35D80D7-9BF8-41E3-8A5C-8C63E319D349}" type="sibTrans" cxnId="{D73D3009-717C-4AD7-BDF6-1A53E8C7ADD9}">
      <dgm:prSet/>
      <dgm:spPr/>
      <dgm:t>
        <a:bodyPr/>
        <a:lstStyle/>
        <a:p>
          <a:endParaRPr lang="fr-FR"/>
        </a:p>
      </dgm:t>
    </dgm:pt>
    <dgm:pt modelId="{82E7C22F-62B3-4023-868F-450BBA74A02F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100" b="0" dirty="0"/>
            <a:t>Prospective</a:t>
          </a:r>
        </a:p>
      </dgm:t>
    </dgm:pt>
    <dgm:pt modelId="{F5B77269-74DB-4C0F-B1B0-91162FAA2586}" type="parTrans" cxnId="{4FB3D7F1-435B-4E1D-9279-03CB86CDF605}">
      <dgm:prSet/>
      <dgm:spPr/>
      <dgm:t>
        <a:bodyPr/>
        <a:lstStyle/>
        <a:p>
          <a:endParaRPr lang="fr-FR"/>
        </a:p>
      </dgm:t>
    </dgm:pt>
    <dgm:pt modelId="{E36BF967-F5F7-46B7-87A7-E13E98FF2FEB}" type="sibTrans" cxnId="{4FB3D7F1-435B-4E1D-9279-03CB86CDF605}">
      <dgm:prSet/>
      <dgm:spPr/>
      <dgm:t>
        <a:bodyPr/>
        <a:lstStyle/>
        <a:p>
          <a:endParaRPr lang="fr-FR"/>
        </a:p>
      </dgm:t>
    </dgm:pt>
    <dgm:pt modelId="{D0E17706-8C5A-4288-B20B-DC81597F21CF}">
      <dgm:prSet phldrT="[Texte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/>
            <a:t>Mise à jour des réseaux sociaux</a:t>
          </a:r>
        </a:p>
      </dgm:t>
    </dgm:pt>
    <dgm:pt modelId="{1078E381-8785-4579-B19F-52CD1D388570}" type="parTrans" cxnId="{55655E03-0218-4717-B958-7CD4C55C38B7}">
      <dgm:prSet/>
      <dgm:spPr/>
      <dgm:t>
        <a:bodyPr/>
        <a:lstStyle/>
        <a:p>
          <a:endParaRPr lang="fr-FR"/>
        </a:p>
      </dgm:t>
    </dgm:pt>
    <dgm:pt modelId="{3F59379C-6AA8-4A81-9785-7B524D0562B2}" type="sibTrans" cxnId="{55655E03-0218-4717-B958-7CD4C55C38B7}">
      <dgm:prSet/>
      <dgm:spPr/>
      <dgm:t>
        <a:bodyPr/>
        <a:lstStyle/>
        <a:p>
          <a:endParaRPr lang="fr-FR"/>
        </a:p>
      </dgm:t>
    </dgm:pt>
    <dgm:pt modelId="{034F6EDC-EDC3-462A-83E7-FA20D3531E76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b="0" dirty="0"/>
            <a:t>Préparation d’une note </a:t>
          </a:r>
        </a:p>
      </dgm:t>
    </dgm:pt>
    <dgm:pt modelId="{4845A9F7-AFC5-4DCB-84F0-8A1DDA2EFD87}" type="parTrans" cxnId="{30F1AB31-4D1E-4151-BE35-EBE618CF6BDE}">
      <dgm:prSet/>
      <dgm:spPr/>
      <dgm:t>
        <a:bodyPr/>
        <a:lstStyle/>
        <a:p>
          <a:endParaRPr lang="fr-FR"/>
        </a:p>
      </dgm:t>
    </dgm:pt>
    <dgm:pt modelId="{D8A57E34-F048-42B0-9049-69CA2C51EE49}" type="sibTrans" cxnId="{30F1AB31-4D1E-4151-BE35-EBE618CF6BDE}">
      <dgm:prSet/>
      <dgm:spPr/>
      <dgm:t>
        <a:bodyPr/>
        <a:lstStyle/>
        <a:p>
          <a:endParaRPr lang="fr-FR"/>
        </a:p>
      </dgm:t>
    </dgm:pt>
    <dgm:pt modelId="{8069B8F7-8154-46FD-ABBF-1501DC8B63B4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r-FR" sz="1400" dirty="0"/>
            <a:t>Information aux voyageurs</a:t>
          </a:r>
        </a:p>
      </dgm:t>
    </dgm:pt>
    <dgm:pt modelId="{7F2CFE8D-4C79-41BF-A15E-5BF8A23D7238}" type="sibTrans" cxnId="{CDFFF98C-32CC-4AE5-B709-14E5E2E1115F}">
      <dgm:prSet/>
      <dgm:spPr/>
      <dgm:t>
        <a:bodyPr/>
        <a:lstStyle/>
        <a:p>
          <a:endParaRPr lang="fr-FR"/>
        </a:p>
      </dgm:t>
    </dgm:pt>
    <dgm:pt modelId="{35194F8C-F6B6-4CB0-9616-EAB3BE31B4F0}" type="parTrans" cxnId="{CDFFF98C-32CC-4AE5-B709-14E5E2E1115F}">
      <dgm:prSet/>
      <dgm:spPr/>
      <dgm:t>
        <a:bodyPr/>
        <a:lstStyle/>
        <a:p>
          <a:endParaRPr lang="fr-FR"/>
        </a:p>
      </dgm:t>
    </dgm:pt>
    <dgm:pt modelId="{D310975E-80D4-41A4-9723-54ADFB1689C2}" type="pres">
      <dgm:prSet presAssocID="{9CAF06F7-7D91-48EA-B128-A445676114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BADB97-46F7-4673-96ED-79F2F5BB6974}" type="pres">
      <dgm:prSet presAssocID="{D0E17706-8C5A-4288-B20B-DC81597F21CF}" presName="boxAndChildren" presStyleCnt="0"/>
      <dgm:spPr/>
    </dgm:pt>
    <dgm:pt modelId="{7F22499B-E529-4B7B-BD6E-D3D827ACC2CD}" type="pres">
      <dgm:prSet presAssocID="{D0E17706-8C5A-4288-B20B-DC81597F21CF}" presName="parentTextBox" presStyleLbl="node1" presStyleIdx="0" presStyleCnt="5"/>
      <dgm:spPr/>
      <dgm:t>
        <a:bodyPr/>
        <a:lstStyle/>
        <a:p>
          <a:endParaRPr lang="fr-FR"/>
        </a:p>
      </dgm:t>
    </dgm:pt>
    <dgm:pt modelId="{BB5A3D2D-602D-48F1-B27E-F9668EC43BBF}" type="pres">
      <dgm:prSet presAssocID="{D0E17706-8C5A-4288-B20B-DC81597F21CF}" presName="entireBox" presStyleLbl="node1" presStyleIdx="0" presStyleCnt="5"/>
      <dgm:spPr/>
      <dgm:t>
        <a:bodyPr/>
        <a:lstStyle/>
        <a:p>
          <a:endParaRPr lang="fr-FR"/>
        </a:p>
      </dgm:t>
    </dgm:pt>
    <dgm:pt modelId="{D157632D-B72D-416F-BE12-948F191DA2A6}" type="pres">
      <dgm:prSet presAssocID="{D0E17706-8C5A-4288-B20B-DC81597F21CF}" presName="descendantBox" presStyleCnt="0"/>
      <dgm:spPr/>
    </dgm:pt>
    <dgm:pt modelId="{35859F3A-60CC-4EDF-AB7C-A90E88212432}" type="pres">
      <dgm:prSet presAssocID="{034F6EDC-EDC3-462A-83E7-FA20D3531E76}" presName="childTextBox" presStyleLbl="fgAccFollowNode1" presStyleIdx="0" presStyleCnt="13" custLinFactNeighborY="50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73D290-C609-4B41-96C1-EBDF2EFE756E}" type="pres">
      <dgm:prSet presAssocID="{54488453-D116-423E-B5AE-777FD33C1C3A}" presName="sp" presStyleCnt="0"/>
      <dgm:spPr/>
    </dgm:pt>
    <dgm:pt modelId="{29C2FA33-093B-40AA-AB20-8CECFB2C49A1}" type="pres">
      <dgm:prSet presAssocID="{70593DD4-6E8E-47AA-A3DE-907473819C7C}" presName="arrowAndChildren" presStyleCnt="0"/>
      <dgm:spPr/>
    </dgm:pt>
    <dgm:pt modelId="{3BA28405-8670-4D49-8650-4780402A2FB3}" type="pres">
      <dgm:prSet presAssocID="{70593DD4-6E8E-47AA-A3DE-907473819C7C}" presName="parentTextArrow" presStyleLbl="node1" presStyleIdx="0" presStyleCnt="5"/>
      <dgm:spPr/>
      <dgm:t>
        <a:bodyPr/>
        <a:lstStyle/>
        <a:p>
          <a:endParaRPr lang="fr-FR"/>
        </a:p>
      </dgm:t>
    </dgm:pt>
    <dgm:pt modelId="{4F5ED0F8-5975-41DC-B271-A1A28A61DE78}" type="pres">
      <dgm:prSet presAssocID="{70593DD4-6E8E-47AA-A3DE-907473819C7C}" presName="arrow" presStyleLbl="node1" presStyleIdx="1" presStyleCnt="5"/>
      <dgm:spPr/>
      <dgm:t>
        <a:bodyPr/>
        <a:lstStyle/>
        <a:p>
          <a:endParaRPr lang="fr-FR"/>
        </a:p>
      </dgm:t>
    </dgm:pt>
    <dgm:pt modelId="{EB36D841-521C-4B98-91F7-13AF4F9F375E}" type="pres">
      <dgm:prSet presAssocID="{70593DD4-6E8E-47AA-A3DE-907473819C7C}" presName="descendantArrow" presStyleCnt="0"/>
      <dgm:spPr/>
    </dgm:pt>
    <dgm:pt modelId="{8219F0D4-B8A7-4101-BA7C-F59B5A2E1C3B}" type="pres">
      <dgm:prSet presAssocID="{66078796-C022-4B6C-A3E4-74707EFB797A}" presName="childTextArrow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5A0559-4F05-42B6-905E-8210F817E29B}" type="pres">
      <dgm:prSet presAssocID="{82E7C22F-62B3-4023-868F-450BBA74A02F}" presName="childTextArrow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B9A245-4699-41B8-96F6-B170F69D9423}" type="pres">
      <dgm:prSet presAssocID="{5047FD32-2B4F-4047-B67C-05E3FAC6D1E7}" presName="sp" presStyleCnt="0"/>
      <dgm:spPr/>
    </dgm:pt>
    <dgm:pt modelId="{616F708C-B31B-45A3-99EF-AC7E2AD7D8D8}" type="pres">
      <dgm:prSet presAssocID="{E9CE2C33-9687-4974-8C0C-544A9597C793}" presName="arrowAndChildren" presStyleCnt="0"/>
      <dgm:spPr/>
    </dgm:pt>
    <dgm:pt modelId="{975AF6C9-14C3-4B72-8DEE-0B85C43A1131}" type="pres">
      <dgm:prSet presAssocID="{E9CE2C33-9687-4974-8C0C-544A9597C793}" presName="parentTextArrow" presStyleLbl="node1" presStyleIdx="1" presStyleCnt="5"/>
      <dgm:spPr/>
      <dgm:t>
        <a:bodyPr/>
        <a:lstStyle/>
        <a:p>
          <a:endParaRPr lang="fr-FR"/>
        </a:p>
      </dgm:t>
    </dgm:pt>
    <dgm:pt modelId="{9CF463A0-613A-4CD8-B23E-4BAA89ADA9C5}" type="pres">
      <dgm:prSet presAssocID="{E9CE2C33-9687-4974-8C0C-544A9597C793}" presName="arrow" presStyleLbl="node1" presStyleIdx="2" presStyleCnt="5"/>
      <dgm:spPr/>
      <dgm:t>
        <a:bodyPr/>
        <a:lstStyle/>
        <a:p>
          <a:endParaRPr lang="fr-FR"/>
        </a:p>
      </dgm:t>
    </dgm:pt>
    <dgm:pt modelId="{DAD3A9A3-55A3-4332-8B5D-48C35CC363B1}" type="pres">
      <dgm:prSet presAssocID="{E9CE2C33-9687-4974-8C0C-544A9597C793}" presName="descendantArrow" presStyleCnt="0"/>
      <dgm:spPr/>
    </dgm:pt>
    <dgm:pt modelId="{9B94589E-F7E2-4965-919C-D458361E4340}" type="pres">
      <dgm:prSet presAssocID="{FCDECB13-2CCC-4D7A-81AB-01CBDADA8E51}" presName="childTextArrow" presStyleLbl="fg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CD146E-899E-4A63-A56B-60E65B428D14}" type="pres">
      <dgm:prSet presAssocID="{D40E06EB-6D3B-4140-ACA3-C62C4F7AB05E}" presName="childTextArrow" presStyleLbl="fg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FBCA80-2CDA-4FD3-91B6-17CDA340AA6B}" type="pres">
      <dgm:prSet presAssocID="{54084402-7EE3-45CE-9C54-3EDFA6C59197}" presName="childTextArrow" presStyleLbl="fg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63DFE-DF4C-45DA-9E74-5A8D84F7001E}" type="pres">
      <dgm:prSet presAssocID="{C7DB88C2-A054-4D38-9718-1BC5258106B0}" presName="sp" presStyleCnt="0"/>
      <dgm:spPr/>
    </dgm:pt>
    <dgm:pt modelId="{26E5BA24-58DE-454E-A483-7C41C966BCBB}" type="pres">
      <dgm:prSet presAssocID="{8D9A664C-F0F4-4753-AF87-F698461BB18B}" presName="arrowAndChildren" presStyleCnt="0"/>
      <dgm:spPr/>
    </dgm:pt>
    <dgm:pt modelId="{65054C05-C3F3-4620-BE3C-39702B259F44}" type="pres">
      <dgm:prSet presAssocID="{8D9A664C-F0F4-4753-AF87-F698461BB18B}" presName="parentTextArrow" presStyleLbl="node1" presStyleIdx="2" presStyleCnt="5"/>
      <dgm:spPr/>
      <dgm:t>
        <a:bodyPr/>
        <a:lstStyle/>
        <a:p>
          <a:endParaRPr lang="fr-FR"/>
        </a:p>
      </dgm:t>
    </dgm:pt>
    <dgm:pt modelId="{5E4BBE2B-AFB4-4AAA-9B32-0CD8A645FA9A}" type="pres">
      <dgm:prSet presAssocID="{8D9A664C-F0F4-4753-AF87-F698461BB18B}" presName="arrow" presStyleLbl="node1" presStyleIdx="3" presStyleCnt="5"/>
      <dgm:spPr/>
      <dgm:t>
        <a:bodyPr/>
        <a:lstStyle/>
        <a:p>
          <a:endParaRPr lang="fr-FR"/>
        </a:p>
      </dgm:t>
    </dgm:pt>
    <dgm:pt modelId="{809FBC5E-6B75-42EF-BFC2-91707A3F6611}" type="pres">
      <dgm:prSet presAssocID="{8D9A664C-F0F4-4753-AF87-F698461BB18B}" presName="descendantArrow" presStyleCnt="0"/>
      <dgm:spPr/>
    </dgm:pt>
    <dgm:pt modelId="{51CC3F29-7722-48BA-9023-8BD4C108156B}" type="pres">
      <dgm:prSet presAssocID="{809DB675-71F0-42E7-8D77-E40B41F53C5D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D35D2F-3241-43BB-A583-C5F66BE7D8BA}" type="pres">
      <dgm:prSet presAssocID="{B8EDB5B8-3662-4454-A004-DA0AD7E95290}" presName="childTextArrow" presStyleLbl="fgAccFollowNode1" presStyleIdx="7" presStyleCnt="13" custScaleX="117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AF2FBA-8049-4B06-9507-B3169E10E618}" type="pres">
      <dgm:prSet presAssocID="{20FABC67-C1B7-41D2-9B90-4AB1F3B79375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4CBEB6-57BB-4CE5-AA95-7A713BF72FB3}" type="pres">
      <dgm:prSet presAssocID="{772DFCF8-6AF2-479E-AF6C-169B4A6DB75F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9937A9-7C4C-48F2-8F49-D4C5800BACFC}" type="pres">
      <dgm:prSet presAssocID="{7F2CFE8D-4C79-41BF-A15E-5BF8A23D7238}" presName="sp" presStyleCnt="0"/>
      <dgm:spPr/>
    </dgm:pt>
    <dgm:pt modelId="{94678C16-7977-430B-A452-4DB17F66C208}" type="pres">
      <dgm:prSet presAssocID="{8069B8F7-8154-46FD-ABBF-1501DC8B63B4}" presName="arrowAndChildren" presStyleCnt="0"/>
      <dgm:spPr/>
    </dgm:pt>
    <dgm:pt modelId="{2CCA5441-1BCC-4DFE-8796-3B91AED6C0E0}" type="pres">
      <dgm:prSet presAssocID="{8069B8F7-8154-46FD-ABBF-1501DC8B63B4}" presName="parentTextArrow" presStyleLbl="node1" presStyleIdx="3" presStyleCnt="5"/>
      <dgm:spPr/>
      <dgm:t>
        <a:bodyPr/>
        <a:lstStyle/>
        <a:p>
          <a:endParaRPr lang="fr-FR"/>
        </a:p>
      </dgm:t>
    </dgm:pt>
    <dgm:pt modelId="{00F5A0CD-FA14-451D-AB49-E9B8D49BBFC6}" type="pres">
      <dgm:prSet presAssocID="{8069B8F7-8154-46FD-ABBF-1501DC8B63B4}" presName="arrow" presStyleLbl="node1" presStyleIdx="4" presStyleCnt="5" custLinFactNeighborX="-4632" custLinFactNeighborY="-221"/>
      <dgm:spPr/>
      <dgm:t>
        <a:bodyPr/>
        <a:lstStyle/>
        <a:p>
          <a:endParaRPr lang="fr-FR"/>
        </a:p>
      </dgm:t>
    </dgm:pt>
    <dgm:pt modelId="{BB2F4099-467C-4681-A50B-17D54CA0A6B6}" type="pres">
      <dgm:prSet presAssocID="{8069B8F7-8154-46FD-ABBF-1501DC8B63B4}" presName="descendantArrow" presStyleCnt="0"/>
      <dgm:spPr/>
    </dgm:pt>
    <dgm:pt modelId="{F61F7488-D525-4598-BD7D-F67F1511D07F}" type="pres">
      <dgm:prSet presAssocID="{81787885-0252-4CD1-AB51-9DEC4108358E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2804F-06FD-43BA-A8A8-C504B7AF3583}" type="pres">
      <dgm:prSet presAssocID="{9A54851A-8971-4130-BD3C-58C85EF1D094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721B55-9C76-4799-A6DE-2E77C653D57E}" type="pres">
      <dgm:prSet presAssocID="{0F5A1E90-FA23-4824-BE1C-38EA5645F25B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E641B5-18EF-47F5-943D-4693AE2CA943}" type="presOf" srcId="{809DB675-71F0-42E7-8D77-E40B41F53C5D}" destId="{51CC3F29-7722-48BA-9023-8BD4C108156B}" srcOrd="0" destOrd="0" presId="urn:microsoft.com/office/officeart/2005/8/layout/process4"/>
    <dgm:cxn modelId="{CBEA5B7C-A083-4776-91FB-9E2947FCC175}" srcId="{8D9A664C-F0F4-4753-AF87-F698461BB18B}" destId="{772DFCF8-6AF2-479E-AF6C-169B4A6DB75F}" srcOrd="3" destOrd="0" parTransId="{00C9A7C6-AF60-474E-A73D-A245A7412A3A}" sibTransId="{5B0AE9B7-76EE-4E76-9E23-685B021E859A}"/>
    <dgm:cxn modelId="{1658F361-506E-40AC-8BF3-2D1DCB2BA013}" srcId="{9CAF06F7-7D91-48EA-B128-A445676114AB}" destId="{8D9A664C-F0F4-4753-AF87-F698461BB18B}" srcOrd="1" destOrd="0" parTransId="{C979C282-8461-425D-BE85-D0C4CD275F05}" sibTransId="{C7DB88C2-A054-4D38-9718-1BC5258106B0}"/>
    <dgm:cxn modelId="{DFE1C9E8-FEB0-4FD7-A912-1DECCDF11B76}" type="presOf" srcId="{81787885-0252-4CD1-AB51-9DEC4108358E}" destId="{F61F7488-D525-4598-BD7D-F67F1511D07F}" srcOrd="0" destOrd="0" presId="urn:microsoft.com/office/officeart/2005/8/layout/process4"/>
    <dgm:cxn modelId="{4FB3D7F1-435B-4E1D-9279-03CB86CDF605}" srcId="{70593DD4-6E8E-47AA-A3DE-907473819C7C}" destId="{82E7C22F-62B3-4023-868F-450BBA74A02F}" srcOrd="1" destOrd="0" parTransId="{F5B77269-74DB-4C0F-B1B0-91162FAA2586}" sibTransId="{E36BF967-F5F7-46B7-87A7-E13E98FF2FEB}"/>
    <dgm:cxn modelId="{D238C4B0-2D9B-430C-A1B4-03C7723B9A63}" type="presOf" srcId="{034F6EDC-EDC3-462A-83E7-FA20D3531E76}" destId="{35859F3A-60CC-4EDF-AB7C-A90E88212432}" srcOrd="0" destOrd="0" presId="urn:microsoft.com/office/officeart/2005/8/layout/process4"/>
    <dgm:cxn modelId="{F3AB0514-2B8D-4131-BD4A-D719503DD36B}" type="presOf" srcId="{9CAF06F7-7D91-48EA-B128-A445676114AB}" destId="{D310975E-80D4-41A4-9723-54ADFB1689C2}" srcOrd="0" destOrd="0" presId="urn:microsoft.com/office/officeart/2005/8/layout/process4"/>
    <dgm:cxn modelId="{E7C81C70-A77C-47AF-B0B2-6A98C6B51211}" type="presOf" srcId="{54084402-7EE3-45CE-9C54-3EDFA6C59197}" destId="{FBFBCA80-2CDA-4FD3-91B6-17CDA340AA6B}" srcOrd="0" destOrd="0" presId="urn:microsoft.com/office/officeart/2005/8/layout/process4"/>
    <dgm:cxn modelId="{406D680D-2C92-46A6-AFE8-CF62B5E54321}" srcId="{E9CE2C33-9687-4974-8C0C-544A9597C793}" destId="{FCDECB13-2CCC-4D7A-81AB-01CBDADA8E51}" srcOrd="0" destOrd="0" parTransId="{5C29A8F8-97C4-4E74-8760-9534E5298556}" sibTransId="{C019F1B9-46D5-4F91-9315-11FB6925937C}"/>
    <dgm:cxn modelId="{84094D91-079A-45CD-8778-477D6DF6EB4F}" type="presOf" srcId="{9A54851A-8971-4130-BD3C-58C85EF1D094}" destId="{CA92804F-06FD-43BA-A8A8-C504B7AF3583}" srcOrd="0" destOrd="0" presId="urn:microsoft.com/office/officeart/2005/8/layout/process4"/>
    <dgm:cxn modelId="{7B3DF98A-66D5-4040-9A2D-83F375D65B54}" type="presOf" srcId="{8069B8F7-8154-46FD-ABBF-1501DC8B63B4}" destId="{2CCA5441-1BCC-4DFE-8796-3B91AED6C0E0}" srcOrd="0" destOrd="0" presId="urn:microsoft.com/office/officeart/2005/8/layout/process4"/>
    <dgm:cxn modelId="{CDFFF98C-32CC-4AE5-B709-14E5E2E1115F}" srcId="{9CAF06F7-7D91-48EA-B128-A445676114AB}" destId="{8069B8F7-8154-46FD-ABBF-1501DC8B63B4}" srcOrd="0" destOrd="0" parTransId="{35194F8C-F6B6-4CB0-9616-EAB3BE31B4F0}" sibTransId="{7F2CFE8D-4C79-41BF-A15E-5BF8A23D7238}"/>
    <dgm:cxn modelId="{6BD9F978-AA7D-4B41-A9EB-3CC90EE46324}" type="presOf" srcId="{B8EDB5B8-3662-4454-A004-DA0AD7E95290}" destId="{D0D35D2F-3241-43BB-A583-C5F66BE7D8BA}" srcOrd="0" destOrd="0" presId="urn:microsoft.com/office/officeart/2005/8/layout/process4"/>
    <dgm:cxn modelId="{DCC9BFEF-C5E2-4D38-A632-E681C01E3EAA}" type="presOf" srcId="{82E7C22F-62B3-4023-868F-450BBA74A02F}" destId="{205A0559-4F05-42B6-905E-8210F817E29B}" srcOrd="0" destOrd="0" presId="urn:microsoft.com/office/officeart/2005/8/layout/process4"/>
    <dgm:cxn modelId="{556BD4EA-2C29-4358-A160-0D7006827EAB}" srcId="{8D9A664C-F0F4-4753-AF87-F698461BB18B}" destId="{809DB675-71F0-42E7-8D77-E40B41F53C5D}" srcOrd="0" destOrd="0" parTransId="{7E811524-18EC-4F9D-9E5E-C69461A3B0DA}" sibTransId="{FD9200D4-352B-42A4-AFED-DEC30F14FD14}"/>
    <dgm:cxn modelId="{E8F4934A-5AD7-49F4-9D94-9DC75DC99961}" type="presOf" srcId="{20FABC67-C1B7-41D2-9B90-4AB1F3B79375}" destId="{B6AF2FBA-8049-4B06-9507-B3169E10E618}" srcOrd="0" destOrd="0" presId="urn:microsoft.com/office/officeart/2005/8/layout/process4"/>
    <dgm:cxn modelId="{403C28ED-3450-4913-AB04-E04AF9801F50}" type="presOf" srcId="{0F5A1E90-FA23-4824-BE1C-38EA5645F25B}" destId="{29721B55-9C76-4799-A6DE-2E77C653D57E}" srcOrd="0" destOrd="0" presId="urn:microsoft.com/office/officeart/2005/8/layout/process4"/>
    <dgm:cxn modelId="{3B62D77B-FE73-428F-A648-16016B60546F}" type="presOf" srcId="{D0E17706-8C5A-4288-B20B-DC81597F21CF}" destId="{BB5A3D2D-602D-48F1-B27E-F9668EC43BBF}" srcOrd="1" destOrd="0" presId="urn:microsoft.com/office/officeart/2005/8/layout/process4"/>
    <dgm:cxn modelId="{30F1AB31-4D1E-4151-BE35-EBE618CF6BDE}" srcId="{D0E17706-8C5A-4288-B20B-DC81597F21CF}" destId="{034F6EDC-EDC3-462A-83E7-FA20D3531E76}" srcOrd="0" destOrd="0" parTransId="{4845A9F7-AFC5-4DCB-84F0-8A1DDA2EFD87}" sibTransId="{D8A57E34-F048-42B0-9049-69CA2C51EE49}"/>
    <dgm:cxn modelId="{CCFD928E-39F1-4144-8C9A-BB963574AF33}" srcId="{E9CE2C33-9687-4974-8C0C-544A9597C793}" destId="{54084402-7EE3-45CE-9C54-3EDFA6C59197}" srcOrd="2" destOrd="0" parTransId="{1484F032-04E7-4488-8A04-7D7B0795F189}" sibTransId="{E03E8B93-28AD-46AF-81C3-8E184A8984DB}"/>
    <dgm:cxn modelId="{392EA7E5-B7BC-4328-A6DF-C04EDB997945}" type="presOf" srcId="{E9CE2C33-9687-4974-8C0C-544A9597C793}" destId="{975AF6C9-14C3-4B72-8DEE-0B85C43A1131}" srcOrd="0" destOrd="0" presId="urn:microsoft.com/office/officeart/2005/8/layout/process4"/>
    <dgm:cxn modelId="{BDE17C51-3291-4DF5-AC71-978F5F209CC1}" type="presOf" srcId="{772DFCF8-6AF2-479E-AF6C-169B4A6DB75F}" destId="{464CBEB6-57BB-4CE5-AA95-7A713BF72FB3}" srcOrd="0" destOrd="0" presId="urn:microsoft.com/office/officeart/2005/8/layout/process4"/>
    <dgm:cxn modelId="{E6314D61-A590-469C-BDCE-CFF3079FAFDE}" srcId="{E9CE2C33-9687-4974-8C0C-544A9597C793}" destId="{D40E06EB-6D3B-4140-ACA3-C62C4F7AB05E}" srcOrd="1" destOrd="0" parTransId="{13BDA168-20D1-46A2-8FEA-0D722239BC8F}" sibTransId="{63E74D85-10C3-4EB8-817B-CFF07D5016A6}"/>
    <dgm:cxn modelId="{D5BBCFC3-73B9-4A9F-B28C-9BC1908EC00A}" type="presOf" srcId="{70593DD4-6E8E-47AA-A3DE-907473819C7C}" destId="{4F5ED0F8-5975-41DC-B271-A1A28A61DE78}" srcOrd="1" destOrd="0" presId="urn:microsoft.com/office/officeart/2005/8/layout/process4"/>
    <dgm:cxn modelId="{DE7FB1DF-CB8E-4A10-8401-4D5783755A28}" type="presOf" srcId="{8D9A664C-F0F4-4753-AF87-F698461BB18B}" destId="{65054C05-C3F3-4620-BE3C-39702B259F44}" srcOrd="0" destOrd="0" presId="urn:microsoft.com/office/officeart/2005/8/layout/process4"/>
    <dgm:cxn modelId="{06D419F4-A95B-4998-AE84-DA104911C0F6}" srcId="{8069B8F7-8154-46FD-ABBF-1501DC8B63B4}" destId="{9A54851A-8971-4130-BD3C-58C85EF1D094}" srcOrd="1" destOrd="0" parTransId="{94F0D28C-9174-4849-A402-A40D96FAA6E6}" sibTransId="{E1F5D415-549F-4540-B3B0-01C02C100505}"/>
    <dgm:cxn modelId="{AFD6039C-5B9D-4BD4-9517-17E379C13DAC}" type="presOf" srcId="{70593DD4-6E8E-47AA-A3DE-907473819C7C}" destId="{3BA28405-8670-4D49-8650-4780402A2FB3}" srcOrd="0" destOrd="0" presId="urn:microsoft.com/office/officeart/2005/8/layout/process4"/>
    <dgm:cxn modelId="{2C37F89B-D858-47E9-A18A-9D7C50B72879}" type="presOf" srcId="{66078796-C022-4B6C-A3E4-74707EFB797A}" destId="{8219F0D4-B8A7-4101-BA7C-F59B5A2E1C3B}" srcOrd="0" destOrd="0" presId="urn:microsoft.com/office/officeart/2005/8/layout/process4"/>
    <dgm:cxn modelId="{AAA98029-7B33-4E83-BF94-A827EE0C3F6E}" srcId="{8D9A664C-F0F4-4753-AF87-F698461BB18B}" destId="{20FABC67-C1B7-41D2-9B90-4AB1F3B79375}" srcOrd="2" destOrd="0" parTransId="{06C229FF-2C03-41FE-8E87-D6C43A8DEF85}" sibTransId="{3F9A3047-51A1-405F-9935-04FBC977BEF0}"/>
    <dgm:cxn modelId="{FD71C3EC-B931-49A3-8F8E-5D4590D2F648}" srcId="{9CAF06F7-7D91-48EA-B128-A445676114AB}" destId="{70593DD4-6E8E-47AA-A3DE-907473819C7C}" srcOrd="3" destOrd="0" parTransId="{844880F0-3402-4147-A1C7-86EA11806441}" sibTransId="{54488453-D116-423E-B5AE-777FD33C1C3A}"/>
    <dgm:cxn modelId="{7F073F26-F647-4C53-BBCF-A8B993A6B555}" srcId="{8069B8F7-8154-46FD-ABBF-1501DC8B63B4}" destId="{81787885-0252-4CD1-AB51-9DEC4108358E}" srcOrd="0" destOrd="0" parTransId="{30BBB589-52FE-4732-B157-C4E5AD6AFEE7}" sibTransId="{07FC3382-82FB-407C-9835-DDCEEE1750D9}"/>
    <dgm:cxn modelId="{EEBC4F33-F443-4DA5-906F-C93C4751B554}" type="presOf" srcId="{D40E06EB-6D3B-4140-ACA3-C62C4F7AB05E}" destId="{48CD146E-899E-4A63-A56B-60E65B428D14}" srcOrd="0" destOrd="0" presId="urn:microsoft.com/office/officeart/2005/8/layout/process4"/>
    <dgm:cxn modelId="{5A77A363-ED8F-43C3-AC25-BA1DE4944FC1}" type="presOf" srcId="{8D9A664C-F0F4-4753-AF87-F698461BB18B}" destId="{5E4BBE2B-AFB4-4AAA-9B32-0CD8A645FA9A}" srcOrd="1" destOrd="0" presId="urn:microsoft.com/office/officeart/2005/8/layout/process4"/>
    <dgm:cxn modelId="{5729946A-A54F-4C19-98E3-336FBAB82D1C}" type="presOf" srcId="{D0E17706-8C5A-4288-B20B-DC81597F21CF}" destId="{7F22499B-E529-4B7B-BD6E-D3D827ACC2CD}" srcOrd="0" destOrd="0" presId="urn:microsoft.com/office/officeart/2005/8/layout/process4"/>
    <dgm:cxn modelId="{7CBEC3CE-89EE-44BF-AA4F-294144B739B2}" type="presOf" srcId="{E9CE2C33-9687-4974-8C0C-544A9597C793}" destId="{9CF463A0-613A-4CD8-B23E-4BAA89ADA9C5}" srcOrd="1" destOrd="0" presId="urn:microsoft.com/office/officeart/2005/8/layout/process4"/>
    <dgm:cxn modelId="{061320A5-F063-4E60-B8A9-48B4E8DD7932}" type="presOf" srcId="{FCDECB13-2CCC-4D7A-81AB-01CBDADA8E51}" destId="{9B94589E-F7E2-4965-919C-D458361E4340}" srcOrd="0" destOrd="0" presId="urn:microsoft.com/office/officeart/2005/8/layout/process4"/>
    <dgm:cxn modelId="{4B8A6D17-17B3-47D0-B108-70D4910C2C14}" srcId="{8D9A664C-F0F4-4753-AF87-F698461BB18B}" destId="{B8EDB5B8-3662-4454-A004-DA0AD7E95290}" srcOrd="1" destOrd="0" parTransId="{639C6366-AE3B-4E00-8FCC-C6003A938F1A}" sibTransId="{47F094AC-11CF-446C-A1DC-B8CFD3BBC957}"/>
    <dgm:cxn modelId="{0418E625-CF6E-4520-A75B-5EA91A37879D}" type="presOf" srcId="{8069B8F7-8154-46FD-ABBF-1501DC8B63B4}" destId="{00F5A0CD-FA14-451D-AB49-E9B8D49BBFC6}" srcOrd="1" destOrd="0" presId="urn:microsoft.com/office/officeart/2005/8/layout/process4"/>
    <dgm:cxn modelId="{55655E03-0218-4717-B958-7CD4C55C38B7}" srcId="{9CAF06F7-7D91-48EA-B128-A445676114AB}" destId="{D0E17706-8C5A-4288-B20B-DC81597F21CF}" srcOrd="4" destOrd="0" parTransId="{1078E381-8785-4579-B19F-52CD1D388570}" sibTransId="{3F59379C-6AA8-4A81-9785-7B524D0562B2}"/>
    <dgm:cxn modelId="{83469EDD-C030-4C68-9860-BD9405B12145}" srcId="{9CAF06F7-7D91-48EA-B128-A445676114AB}" destId="{E9CE2C33-9687-4974-8C0C-544A9597C793}" srcOrd="2" destOrd="0" parTransId="{81F96FBF-F853-44BF-BA9A-E04DEC43CB9F}" sibTransId="{5047FD32-2B4F-4047-B67C-05E3FAC6D1E7}"/>
    <dgm:cxn modelId="{9ECCB26B-A503-447E-8F03-AF1DFF05864E}" srcId="{8069B8F7-8154-46FD-ABBF-1501DC8B63B4}" destId="{0F5A1E90-FA23-4824-BE1C-38EA5645F25B}" srcOrd="2" destOrd="0" parTransId="{E5A672BF-7754-434B-BA9B-FAA0CCBE7E48}" sibTransId="{5099E02D-BC92-4974-BDDB-91F64C300739}"/>
    <dgm:cxn modelId="{D73D3009-717C-4AD7-BDF6-1A53E8C7ADD9}" srcId="{70593DD4-6E8E-47AA-A3DE-907473819C7C}" destId="{66078796-C022-4B6C-A3E4-74707EFB797A}" srcOrd="0" destOrd="0" parTransId="{33226ADD-6878-42BF-BD5F-BBDE2F637B15}" sibTransId="{D35D80D7-9BF8-41E3-8A5C-8C63E319D349}"/>
    <dgm:cxn modelId="{2CF29EAC-16C8-417D-B55B-E7724EEE5BCE}" type="presParOf" srcId="{D310975E-80D4-41A4-9723-54ADFB1689C2}" destId="{93BADB97-46F7-4673-96ED-79F2F5BB6974}" srcOrd="0" destOrd="0" presId="urn:microsoft.com/office/officeart/2005/8/layout/process4"/>
    <dgm:cxn modelId="{F508C3C7-B550-48ED-9EA2-5F3EBD3202F6}" type="presParOf" srcId="{93BADB97-46F7-4673-96ED-79F2F5BB6974}" destId="{7F22499B-E529-4B7B-BD6E-D3D827ACC2CD}" srcOrd="0" destOrd="0" presId="urn:microsoft.com/office/officeart/2005/8/layout/process4"/>
    <dgm:cxn modelId="{430BC121-A21E-4442-B786-DE1F544A7914}" type="presParOf" srcId="{93BADB97-46F7-4673-96ED-79F2F5BB6974}" destId="{BB5A3D2D-602D-48F1-B27E-F9668EC43BBF}" srcOrd="1" destOrd="0" presId="urn:microsoft.com/office/officeart/2005/8/layout/process4"/>
    <dgm:cxn modelId="{E9CF7AD9-6A54-431E-9645-FE9B219D32A8}" type="presParOf" srcId="{93BADB97-46F7-4673-96ED-79F2F5BB6974}" destId="{D157632D-B72D-416F-BE12-948F191DA2A6}" srcOrd="2" destOrd="0" presId="urn:microsoft.com/office/officeart/2005/8/layout/process4"/>
    <dgm:cxn modelId="{8DADDF85-C294-4A74-9BF0-2EB6085E6EC5}" type="presParOf" srcId="{D157632D-B72D-416F-BE12-948F191DA2A6}" destId="{35859F3A-60CC-4EDF-AB7C-A90E88212432}" srcOrd="0" destOrd="0" presId="urn:microsoft.com/office/officeart/2005/8/layout/process4"/>
    <dgm:cxn modelId="{444A95F5-AEF0-46EC-BEF5-102AE2921A5C}" type="presParOf" srcId="{D310975E-80D4-41A4-9723-54ADFB1689C2}" destId="{A373D290-C609-4B41-96C1-EBDF2EFE756E}" srcOrd="1" destOrd="0" presId="urn:microsoft.com/office/officeart/2005/8/layout/process4"/>
    <dgm:cxn modelId="{0FE98F1B-1252-4CF3-9F9D-90A976A30DD0}" type="presParOf" srcId="{D310975E-80D4-41A4-9723-54ADFB1689C2}" destId="{29C2FA33-093B-40AA-AB20-8CECFB2C49A1}" srcOrd="2" destOrd="0" presId="urn:microsoft.com/office/officeart/2005/8/layout/process4"/>
    <dgm:cxn modelId="{9E4345C7-BA5A-4B58-94F5-FEBFAF37A25E}" type="presParOf" srcId="{29C2FA33-093B-40AA-AB20-8CECFB2C49A1}" destId="{3BA28405-8670-4D49-8650-4780402A2FB3}" srcOrd="0" destOrd="0" presId="urn:microsoft.com/office/officeart/2005/8/layout/process4"/>
    <dgm:cxn modelId="{1A6E782F-76D7-410B-AD4D-E6D9DA450E9B}" type="presParOf" srcId="{29C2FA33-093B-40AA-AB20-8CECFB2C49A1}" destId="{4F5ED0F8-5975-41DC-B271-A1A28A61DE78}" srcOrd="1" destOrd="0" presId="urn:microsoft.com/office/officeart/2005/8/layout/process4"/>
    <dgm:cxn modelId="{1E763F7F-8AE4-4745-9FF8-0387452F6A85}" type="presParOf" srcId="{29C2FA33-093B-40AA-AB20-8CECFB2C49A1}" destId="{EB36D841-521C-4B98-91F7-13AF4F9F375E}" srcOrd="2" destOrd="0" presId="urn:microsoft.com/office/officeart/2005/8/layout/process4"/>
    <dgm:cxn modelId="{4169024D-9C00-4E8F-A1B2-F35CDBEBD314}" type="presParOf" srcId="{EB36D841-521C-4B98-91F7-13AF4F9F375E}" destId="{8219F0D4-B8A7-4101-BA7C-F59B5A2E1C3B}" srcOrd="0" destOrd="0" presId="urn:microsoft.com/office/officeart/2005/8/layout/process4"/>
    <dgm:cxn modelId="{A25E5400-461E-489C-93CD-8C76E0F242CC}" type="presParOf" srcId="{EB36D841-521C-4B98-91F7-13AF4F9F375E}" destId="{205A0559-4F05-42B6-905E-8210F817E29B}" srcOrd="1" destOrd="0" presId="urn:microsoft.com/office/officeart/2005/8/layout/process4"/>
    <dgm:cxn modelId="{B3DD573A-B63B-4BE2-985A-8FD9C2D2F3A0}" type="presParOf" srcId="{D310975E-80D4-41A4-9723-54ADFB1689C2}" destId="{A3B9A245-4699-41B8-96F6-B170F69D9423}" srcOrd="3" destOrd="0" presId="urn:microsoft.com/office/officeart/2005/8/layout/process4"/>
    <dgm:cxn modelId="{C31FD852-326C-4168-A729-15323CAB67D8}" type="presParOf" srcId="{D310975E-80D4-41A4-9723-54ADFB1689C2}" destId="{616F708C-B31B-45A3-99EF-AC7E2AD7D8D8}" srcOrd="4" destOrd="0" presId="urn:microsoft.com/office/officeart/2005/8/layout/process4"/>
    <dgm:cxn modelId="{F112615F-42EC-433C-A5BD-11470E31B40D}" type="presParOf" srcId="{616F708C-B31B-45A3-99EF-AC7E2AD7D8D8}" destId="{975AF6C9-14C3-4B72-8DEE-0B85C43A1131}" srcOrd="0" destOrd="0" presId="urn:microsoft.com/office/officeart/2005/8/layout/process4"/>
    <dgm:cxn modelId="{336D14D0-389E-450F-A965-7D04EE8B7AE2}" type="presParOf" srcId="{616F708C-B31B-45A3-99EF-AC7E2AD7D8D8}" destId="{9CF463A0-613A-4CD8-B23E-4BAA89ADA9C5}" srcOrd="1" destOrd="0" presId="urn:microsoft.com/office/officeart/2005/8/layout/process4"/>
    <dgm:cxn modelId="{A917F0B2-2559-42EF-9A04-6D09DF8D7699}" type="presParOf" srcId="{616F708C-B31B-45A3-99EF-AC7E2AD7D8D8}" destId="{DAD3A9A3-55A3-4332-8B5D-48C35CC363B1}" srcOrd="2" destOrd="0" presId="urn:microsoft.com/office/officeart/2005/8/layout/process4"/>
    <dgm:cxn modelId="{24D9093B-1935-4CEC-AD2F-EF5DD895EFFE}" type="presParOf" srcId="{DAD3A9A3-55A3-4332-8B5D-48C35CC363B1}" destId="{9B94589E-F7E2-4965-919C-D458361E4340}" srcOrd="0" destOrd="0" presId="urn:microsoft.com/office/officeart/2005/8/layout/process4"/>
    <dgm:cxn modelId="{7DC7DD36-0271-465B-BEAC-AB59C86393C3}" type="presParOf" srcId="{DAD3A9A3-55A3-4332-8B5D-48C35CC363B1}" destId="{48CD146E-899E-4A63-A56B-60E65B428D14}" srcOrd="1" destOrd="0" presId="urn:microsoft.com/office/officeart/2005/8/layout/process4"/>
    <dgm:cxn modelId="{A00AE792-72E7-4043-B9E4-9D1CEC77DAC8}" type="presParOf" srcId="{DAD3A9A3-55A3-4332-8B5D-48C35CC363B1}" destId="{FBFBCA80-2CDA-4FD3-91B6-17CDA340AA6B}" srcOrd="2" destOrd="0" presId="urn:microsoft.com/office/officeart/2005/8/layout/process4"/>
    <dgm:cxn modelId="{47321D7B-6C38-44D5-A017-22F4738912A4}" type="presParOf" srcId="{D310975E-80D4-41A4-9723-54ADFB1689C2}" destId="{61563DFE-DF4C-45DA-9E74-5A8D84F7001E}" srcOrd="5" destOrd="0" presId="urn:microsoft.com/office/officeart/2005/8/layout/process4"/>
    <dgm:cxn modelId="{E50EF81F-7C15-4694-9D3B-D35C4A19F271}" type="presParOf" srcId="{D310975E-80D4-41A4-9723-54ADFB1689C2}" destId="{26E5BA24-58DE-454E-A483-7C41C966BCBB}" srcOrd="6" destOrd="0" presId="urn:microsoft.com/office/officeart/2005/8/layout/process4"/>
    <dgm:cxn modelId="{9C13AEA1-D2E3-404F-AFC7-6B41B814F112}" type="presParOf" srcId="{26E5BA24-58DE-454E-A483-7C41C966BCBB}" destId="{65054C05-C3F3-4620-BE3C-39702B259F44}" srcOrd="0" destOrd="0" presId="urn:microsoft.com/office/officeart/2005/8/layout/process4"/>
    <dgm:cxn modelId="{3CBDAE3C-73F0-4FEA-9D8A-89D7F19F6D1E}" type="presParOf" srcId="{26E5BA24-58DE-454E-A483-7C41C966BCBB}" destId="{5E4BBE2B-AFB4-4AAA-9B32-0CD8A645FA9A}" srcOrd="1" destOrd="0" presId="urn:microsoft.com/office/officeart/2005/8/layout/process4"/>
    <dgm:cxn modelId="{B08EE5B9-D1EA-4F17-9AD7-9AD121011A6B}" type="presParOf" srcId="{26E5BA24-58DE-454E-A483-7C41C966BCBB}" destId="{809FBC5E-6B75-42EF-BFC2-91707A3F6611}" srcOrd="2" destOrd="0" presId="urn:microsoft.com/office/officeart/2005/8/layout/process4"/>
    <dgm:cxn modelId="{8DCE4B57-3ECE-4E44-98A9-0B7817963FBF}" type="presParOf" srcId="{809FBC5E-6B75-42EF-BFC2-91707A3F6611}" destId="{51CC3F29-7722-48BA-9023-8BD4C108156B}" srcOrd="0" destOrd="0" presId="urn:microsoft.com/office/officeart/2005/8/layout/process4"/>
    <dgm:cxn modelId="{86D433CC-4BB0-4EBD-9C69-75C57A5695BE}" type="presParOf" srcId="{809FBC5E-6B75-42EF-BFC2-91707A3F6611}" destId="{D0D35D2F-3241-43BB-A583-C5F66BE7D8BA}" srcOrd="1" destOrd="0" presId="urn:microsoft.com/office/officeart/2005/8/layout/process4"/>
    <dgm:cxn modelId="{1E701258-C9EB-4D9C-8EEB-24304964475F}" type="presParOf" srcId="{809FBC5E-6B75-42EF-BFC2-91707A3F6611}" destId="{B6AF2FBA-8049-4B06-9507-B3169E10E618}" srcOrd="2" destOrd="0" presId="urn:microsoft.com/office/officeart/2005/8/layout/process4"/>
    <dgm:cxn modelId="{60FAF60C-DD45-46C8-9F7D-CDEFE6EBF72A}" type="presParOf" srcId="{809FBC5E-6B75-42EF-BFC2-91707A3F6611}" destId="{464CBEB6-57BB-4CE5-AA95-7A713BF72FB3}" srcOrd="3" destOrd="0" presId="urn:microsoft.com/office/officeart/2005/8/layout/process4"/>
    <dgm:cxn modelId="{0962CE27-C97A-4E86-BC10-DB9DE11C5057}" type="presParOf" srcId="{D310975E-80D4-41A4-9723-54ADFB1689C2}" destId="{589937A9-7C4C-48F2-8F49-D4C5800BACFC}" srcOrd="7" destOrd="0" presId="urn:microsoft.com/office/officeart/2005/8/layout/process4"/>
    <dgm:cxn modelId="{CAD29923-7D9E-4741-B61B-A30DB135F2B5}" type="presParOf" srcId="{D310975E-80D4-41A4-9723-54ADFB1689C2}" destId="{94678C16-7977-430B-A452-4DB17F66C208}" srcOrd="8" destOrd="0" presId="urn:microsoft.com/office/officeart/2005/8/layout/process4"/>
    <dgm:cxn modelId="{02BED24F-A095-48D5-8CF6-9B777776ECAC}" type="presParOf" srcId="{94678C16-7977-430B-A452-4DB17F66C208}" destId="{2CCA5441-1BCC-4DFE-8796-3B91AED6C0E0}" srcOrd="0" destOrd="0" presId="urn:microsoft.com/office/officeart/2005/8/layout/process4"/>
    <dgm:cxn modelId="{18A12D30-2605-459D-A5D3-29D47ED0D5DA}" type="presParOf" srcId="{94678C16-7977-430B-A452-4DB17F66C208}" destId="{00F5A0CD-FA14-451D-AB49-E9B8D49BBFC6}" srcOrd="1" destOrd="0" presId="urn:microsoft.com/office/officeart/2005/8/layout/process4"/>
    <dgm:cxn modelId="{BAF7964D-C2A3-4786-BC89-CFE09B074A09}" type="presParOf" srcId="{94678C16-7977-430B-A452-4DB17F66C208}" destId="{BB2F4099-467C-4681-A50B-17D54CA0A6B6}" srcOrd="2" destOrd="0" presId="urn:microsoft.com/office/officeart/2005/8/layout/process4"/>
    <dgm:cxn modelId="{E9A256D3-81FF-4BF7-B11A-5A59A08F537E}" type="presParOf" srcId="{BB2F4099-467C-4681-A50B-17D54CA0A6B6}" destId="{F61F7488-D525-4598-BD7D-F67F1511D07F}" srcOrd="0" destOrd="0" presId="urn:microsoft.com/office/officeart/2005/8/layout/process4"/>
    <dgm:cxn modelId="{1B800D88-4319-4D2C-8604-03DC26B9ACD1}" type="presParOf" srcId="{BB2F4099-467C-4681-A50B-17D54CA0A6B6}" destId="{CA92804F-06FD-43BA-A8A8-C504B7AF3583}" srcOrd="1" destOrd="0" presId="urn:microsoft.com/office/officeart/2005/8/layout/process4"/>
    <dgm:cxn modelId="{794EF280-58AD-43A1-A8CD-D71D782D0531}" type="presParOf" srcId="{BB2F4099-467C-4681-A50B-17D54CA0A6B6}" destId="{29721B55-9C76-4799-A6DE-2E77C653D57E}" srcOrd="2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978CB-8B05-4D62-9AD4-10CAA17FE66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366309A4-A23C-4EDC-A5AE-C00FB543A802}">
      <dgm:prSet phldrT="[Texte]"/>
      <dgm:spPr/>
      <dgm:t>
        <a:bodyPr/>
        <a:lstStyle/>
        <a:p>
          <a:r>
            <a:rPr lang="fr-FR" b="1" dirty="0"/>
            <a:t>Se poser</a:t>
          </a:r>
        </a:p>
      </dgm:t>
    </dgm:pt>
    <dgm:pt modelId="{1BEE5B20-8C05-4331-BD22-2DDF1106DB63}" type="parTrans" cxnId="{400A0964-E2F8-4253-B0DB-EA5AEAB292D2}">
      <dgm:prSet/>
      <dgm:spPr/>
      <dgm:t>
        <a:bodyPr/>
        <a:lstStyle/>
        <a:p>
          <a:endParaRPr lang="fr-FR"/>
        </a:p>
      </dgm:t>
    </dgm:pt>
    <dgm:pt modelId="{74412FEE-AA9D-4EFE-A69E-3210965BBEA9}" type="sibTrans" cxnId="{400A0964-E2F8-4253-B0DB-EA5AEAB292D2}">
      <dgm:prSet/>
      <dgm:spPr/>
      <dgm:t>
        <a:bodyPr/>
        <a:lstStyle/>
        <a:p>
          <a:endParaRPr lang="fr-FR"/>
        </a:p>
      </dgm:t>
    </dgm:pt>
    <dgm:pt modelId="{0C1EEC3A-9C84-40C4-82FA-D8E398B6AF76}">
      <dgm:prSet phldrT="[Texte]"/>
      <dgm:spPr/>
      <dgm:t>
        <a:bodyPr/>
        <a:lstStyle/>
        <a:p>
          <a:r>
            <a:rPr lang="fr-FR" b="1" dirty="0"/>
            <a:t>Évaluer le travail à réaliser</a:t>
          </a:r>
        </a:p>
      </dgm:t>
    </dgm:pt>
    <dgm:pt modelId="{4D8E446B-1A10-425A-8511-7AD35AE7D6D8}" type="parTrans" cxnId="{5788DE9F-CCA1-4040-8C02-252AF85F83E3}">
      <dgm:prSet/>
      <dgm:spPr/>
      <dgm:t>
        <a:bodyPr/>
        <a:lstStyle/>
        <a:p>
          <a:endParaRPr lang="fr-FR"/>
        </a:p>
      </dgm:t>
    </dgm:pt>
    <dgm:pt modelId="{AC4FCD6A-4D18-42CA-905A-630838CA4CAB}" type="sibTrans" cxnId="{5788DE9F-CCA1-4040-8C02-252AF85F83E3}">
      <dgm:prSet/>
      <dgm:spPr/>
      <dgm:t>
        <a:bodyPr/>
        <a:lstStyle/>
        <a:p>
          <a:endParaRPr lang="fr-FR"/>
        </a:p>
      </dgm:t>
    </dgm:pt>
    <dgm:pt modelId="{2BAA3F5F-873C-4C9C-BC8C-F0B0B964F490}">
      <dgm:prSet phldrT="[Texte]"/>
      <dgm:spPr/>
      <dgm:t>
        <a:bodyPr/>
        <a:lstStyle/>
        <a:p>
          <a:r>
            <a:rPr lang="fr-FR" b="1" dirty="0"/>
            <a:t>Prioriser les tâches</a:t>
          </a:r>
        </a:p>
      </dgm:t>
    </dgm:pt>
    <dgm:pt modelId="{A2CBD94B-444C-41EE-8452-117C40D99E56}" type="parTrans" cxnId="{AEF6A828-D3AB-4FAC-B099-404FB95E1A70}">
      <dgm:prSet/>
      <dgm:spPr/>
      <dgm:t>
        <a:bodyPr/>
        <a:lstStyle/>
        <a:p>
          <a:endParaRPr lang="fr-FR"/>
        </a:p>
      </dgm:t>
    </dgm:pt>
    <dgm:pt modelId="{2BD05CE6-E02E-4993-8E02-AAF9D0AEEAE7}" type="sibTrans" cxnId="{AEF6A828-D3AB-4FAC-B099-404FB95E1A70}">
      <dgm:prSet/>
      <dgm:spPr/>
      <dgm:t>
        <a:bodyPr/>
        <a:lstStyle/>
        <a:p>
          <a:endParaRPr lang="fr-FR"/>
        </a:p>
      </dgm:t>
    </dgm:pt>
    <dgm:pt modelId="{E7968725-4E20-4843-A2FE-452DA88866CA}">
      <dgm:prSet phldrT="[Texte]"/>
      <dgm:spPr/>
      <dgm:t>
        <a:bodyPr/>
        <a:lstStyle/>
        <a:p>
          <a:r>
            <a:rPr lang="fr-FR" b="1" dirty="0"/>
            <a:t>S’organiser</a:t>
          </a:r>
        </a:p>
      </dgm:t>
    </dgm:pt>
    <dgm:pt modelId="{894EC657-7ED9-46AB-A6F9-F9061F000DE9}" type="parTrans" cxnId="{86D90779-0AFF-4227-A8C7-98080835CD81}">
      <dgm:prSet/>
      <dgm:spPr/>
      <dgm:t>
        <a:bodyPr/>
        <a:lstStyle/>
        <a:p>
          <a:endParaRPr lang="fr-FR"/>
        </a:p>
      </dgm:t>
    </dgm:pt>
    <dgm:pt modelId="{41B51F15-19D3-46DC-A89E-F552A42EDD1F}" type="sibTrans" cxnId="{86D90779-0AFF-4227-A8C7-98080835CD81}">
      <dgm:prSet/>
      <dgm:spPr/>
      <dgm:t>
        <a:bodyPr/>
        <a:lstStyle/>
        <a:p>
          <a:endParaRPr lang="fr-FR"/>
        </a:p>
      </dgm:t>
    </dgm:pt>
    <dgm:pt modelId="{079AD367-98AC-41F3-BCD9-7F543A08E41B}">
      <dgm:prSet phldrT="[Texte]"/>
      <dgm:spPr/>
      <dgm:t>
        <a:bodyPr/>
        <a:lstStyle/>
        <a:p>
          <a:r>
            <a:rPr lang="fr-FR" b="1" dirty="0"/>
            <a:t>Se lancer dans la tâche</a:t>
          </a:r>
        </a:p>
      </dgm:t>
    </dgm:pt>
    <dgm:pt modelId="{2D59F037-2D79-42B4-A176-3C532FEE19C2}" type="parTrans" cxnId="{5ECE6A9E-7829-4489-BE40-C8939E2D1B54}">
      <dgm:prSet/>
      <dgm:spPr/>
      <dgm:t>
        <a:bodyPr/>
        <a:lstStyle/>
        <a:p>
          <a:endParaRPr lang="fr-FR"/>
        </a:p>
      </dgm:t>
    </dgm:pt>
    <dgm:pt modelId="{CE8A417E-B662-4CC1-A629-06686E978164}" type="sibTrans" cxnId="{5ECE6A9E-7829-4489-BE40-C8939E2D1B54}">
      <dgm:prSet/>
      <dgm:spPr/>
      <dgm:t>
        <a:bodyPr/>
        <a:lstStyle/>
        <a:p>
          <a:endParaRPr lang="fr-FR"/>
        </a:p>
      </dgm:t>
    </dgm:pt>
    <dgm:pt modelId="{3C8E760D-904B-4493-A87F-76D2AAF0C479}">
      <dgm:prSet phldrT="[Texte]"/>
      <dgm:spPr/>
      <dgm:t>
        <a:bodyPr/>
        <a:lstStyle/>
        <a:p>
          <a:r>
            <a:rPr lang="fr-FR" b="1" dirty="0"/>
            <a:t>Répartir les tâches</a:t>
          </a:r>
        </a:p>
      </dgm:t>
    </dgm:pt>
    <dgm:pt modelId="{AAC2F972-E058-41CE-B6BD-B6D48948C254}" type="parTrans" cxnId="{40F66A9D-DD07-425C-996C-421AAE45ACF8}">
      <dgm:prSet/>
      <dgm:spPr/>
      <dgm:t>
        <a:bodyPr/>
        <a:lstStyle/>
        <a:p>
          <a:endParaRPr lang="fr-FR"/>
        </a:p>
      </dgm:t>
    </dgm:pt>
    <dgm:pt modelId="{529794FC-C378-429F-A48F-23CE34E1F25F}" type="sibTrans" cxnId="{40F66A9D-DD07-425C-996C-421AAE45ACF8}">
      <dgm:prSet/>
      <dgm:spPr/>
      <dgm:t>
        <a:bodyPr/>
        <a:lstStyle/>
        <a:p>
          <a:endParaRPr lang="fr-FR"/>
        </a:p>
      </dgm:t>
    </dgm:pt>
    <dgm:pt modelId="{10E7B3A9-B263-432E-ADAC-C9249CCDF44F}" type="pres">
      <dgm:prSet presAssocID="{2DF978CB-8B05-4D62-9AD4-10CAA17FE663}" presName="Name0" presStyleCnt="0">
        <dgm:presLayoutVars>
          <dgm:dir/>
          <dgm:resizeHandles val="exact"/>
        </dgm:presLayoutVars>
      </dgm:prSet>
      <dgm:spPr/>
    </dgm:pt>
    <dgm:pt modelId="{CBAD88CF-CE99-4AEB-932B-815F54C0F822}" type="pres">
      <dgm:prSet presAssocID="{366309A4-A23C-4EDC-A5AE-C00FB543A802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D0B2FE-6DE5-4B5E-B8AD-57CCBC006041}" type="pres">
      <dgm:prSet presAssocID="{74412FEE-AA9D-4EFE-A69E-3210965BBEA9}" presName="parSpace" presStyleCnt="0"/>
      <dgm:spPr/>
    </dgm:pt>
    <dgm:pt modelId="{27EB8E63-7D0A-447B-8979-9584281985DE}" type="pres">
      <dgm:prSet presAssocID="{0C1EEC3A-9C84-40C4-82FA-D8E398B6AF76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B9276-9612-4CA1-960A-B957435F140A}" type="pres">
      <dgm:prSet presAssocID="{AC4FCD6A-4D18-42CA-905A-630838CA4CAB}" presName="parSpace" presStyleCnt="0"/>
      <dgm:spPr/>
    </dgm:pt>
    <dgm:pt modelId="{19998B5F-C9BB-4A04-8384-A41B7F5E40BF}" type="pres">
      <dgm:prSet presAssocID="{2BAA3F5F-873C-4C9C-BC8C-F0B0B964F490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7CF3E-337C-4996-8CF0-667890F1D136}" type="pres">
      <dgm:prSet presAssocID="{2BD05CE6-E02E-4993-8E02-AAF9D0AEEAE7}" presName="parSpace" presStyleCnt="0"/>
      <dgm:spPr/>
    </dgm:pt>
    <dgm:pt modelId="{8EC49964-A1D9-46BB-A18C-320865587C38}" type="pres">
      <dgm:prSet presAssocID="{3C8E760D-904B-4493-A87F-76D2AAF0C47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55A203-1A0F-4119-AE7B-D4E5AAFF1087}" type="pres">
      <dgm:prSet presAssocID="{529794FC-C378-429F-A48F-23CE34E1F25F}" presName="parSpace" presStyleCnt="0"/>
      <dgm:spPr/>
    </dgm:pt>
    <dgm:pt modelId="{CE9EBD63-999F-4630-9329-E45641F54E34}" type="pres">
      <dgm:prSet presAssocID="{E7968725-4E20-4843-A2FE-452DA88866CA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1FEE8A-A5B9-4F6D-817F-64D51B287FB3}" type="pres">
      <dgm:prSet presAssocID="{41B51F15-19D3-46DC-A89E-F552A42EDD1F}" presName="parSpace" presStyleCnt="0"/>
      <dgm:spPr/>
    </dgm:pt>
    <dgm:pt modelId="{0FAB691A-5A08-45A3-B0DE-D2F3EFA31C7B}" type="pres">
      <dgm:prSet presAssocID="{079AD367-98AC-41F3-BCD9-7F543A08E41B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AD3B1F-799A-44B3-9870-02D7BDE52034}" type="presOf" srcId="{E7968725-4E20-4843-A2FE-452DA88866CA}" destId="{CE9EBD63-999F-4630-9329-E45641F54E34}" srcOrd="0" destOrd="0" presId="urn:microsoft.com/office/officeart/2005/8/layout/hChevron3"/>
    <dgm:cxn modelId="{785C3E13-79E4-40A8-A66A-F7EDE07B0A7C}" type="presOf" srcId="{2BAA3F5F-873C-4C9C-BC8C-F0B0B964F490}" destId="{19998B5F-C9BB-4A04-8384-A41B7F5E40BF}" srcOrd="0" destOrd="0" presId="urn:microsoft.com/office/officeart/2005/8/layout/hChevron3"/>
    <dgm:cxn modelId="{B4559189-34E5-4E63-886F-043EDA35C090}" type="presOf" srcId="{079AD367-98AC-41F3-BCD9-7F543A08E41B}" destId="{0FAB691A-5A08-45A3-B0DE-D2F3EFA31C7B}" srcOrd="0" destOrd="0" presId="urn:microsoft.com/office/officeart/2005/8/layout/hChevron3"/>
    <dgm:cxn modelId="{4251B332-E794-4F7D-ACDC-594041E3AE93}" type="presOf" srcId="{0C1EEC3A-9C84-40C4-82FA-D8E398B6AF76}" destId="{27EB8E63-7D0A-447B-8979-9584281985DE}" srcOrd="0" destOrd="0" presId="urn:microsoft.com/office/officeart/2005/8/layout/hChevron3"/>
    <dgm:cxn modelId="{AA9DCD1E-2373-4B16-9E09-7F1808D0808B}" type="presOf" srcId="{366309A4-A23C-4EDC-A5AE-C00FB543A802}" destId="{CBAD88CF-CE99-4AEB-932B-815F54C0F822}" srcOrd="0" destOrd="0" presId="urn:microsoft.com/office/officeart/2005/8/layout/hChevron3"/>
    <dgm:cxn modelId="{40F66A9D-DD07-425C-996C-421AAE45ACF8}" srcId="{2DF978CB-8B05-4D62-9AD4-10CAA17FE663}" destId="{3C8E760D-904B-4493-A87F-76D2AAF0C479}" srcOrd="3" destOrd="0" parTransId="{AAC2F972-E058-41CE-B6BD-B6D48948C254}" sibTransId="{529794FC-C378-429F-A48F-23CE34E1F25F}"/>
    <dgm:cxn modelId="{8A6AEA7B-9C6E-48B8-B43B-EF68F6D7E4F5}" type="presOf" srcId="{3C8E760D-904B-4493-A87F-76D2AAF0C479}" destId="{8EC49964-A1D9-46BB-A18C-320865587C38}" srcOrd="0" destOrd="0" presId="urn:microsoft.com/office/officeart/2005/8/layout/hChevron3"/>
    <dgm:cxn modelId="{5788DE9F-CCA1-4040-8C02-252AF85F83E3}" srcId="{2DF978CB-8B05-4D62-9AD4-10CAA17FE663}" destId="{0C1EEC3A-9C84-40C4-82FA-D8E398B6AF76}" srcOrd="1" destOrd="0" parTransId="{4D8E446B-1A10-425A-8511-7AD35AE7D6D8}" sibTransId="{AC4FCD6A-4D18-42CA-905A-630838CA4CAB}"/>
    <dgm:cxn modelId="{86D90779-0AFF-4227-A8C7-98080835CD81}" srcId="{2DF978CB-8B05-4D62-9AD4-10CAA17FE663}" destId="{E7968725-4E20-4843-A2FE-452DA88866CA}" srcOrd="4" destOrd="0" parTransId="{894EC657-7ED9-46AB-A6F9-F9061F000DE9}" sibTransId="{41B51F15-19D3-46DC-A89E-F552A42EDD1F}"/>
    <dgm:cxn modelId="{1FD6FD5E-D579-4EDB-A1FC-1B5BA341D5AE}" type="presOf" srcId="{2DF978CB-8B05-4D62-9AD4-10CAA17FE663}" destId="{10E7B3A9-B263-432E-ADAC-C9249CCDF44F}" srcOrd="0" destOrd="0" presId="urn:microsoft.com/office/officeart/2005/8/layout/hChevron3"/>
    <dgm:cxn modelId="{AEF6A828-D3AB-4FAC-B099-404FB95E1A70}" srcId="{2DF978CB-8B05-4D62-9AD4-10CAA17FE663}" destId="{2BAA3F5F-873C-4C9C-BC8C-F0B0B964F490}" srcOrd="2" destOrd="0" parTransId="{A2CBD94B-444C-41EE-8452-117C40D99E56}" sibTransId="{2BD05CE6-E02E-4993-8E02-AAF9D0AEEAE7}"/>
    <dgm:cxn modelId="{5ECE6A9E-7829-4489-BE40-C8939E2D1B54}" srcId="{2DF978CB-8B05-4D62-9AD4-10CAA17FE663}" destId="{079AD367-98AC-41F3-BCD9-7F543A08E41B}" srcOrd="5" destOrd="0" parTransId="{2D59F037-2D79-42B4-A176-3C532FEE19C2}" sibTransId="{CE8A417E-B662-4CC1-A629-06686E978164}"/>
    <dgm:cxn modelId="{400A0964-E2F8-4253-B0DB-EA5AEAB292D2}" srcId="{2DF978CB-8B05-4D62-9AD4-10CAA17FE663}" destId="{366309A4-A23C-4EDC-A5AE-C00FB543A802}" srcOrd="0" destOrd="0" parTransId="{1BEE5B20-8C05-4331-BD22-2DDF1106DB63}" sibTransId="{74412FEE-AA9D-4EFE-A69E-3210965BBEA9}"/>
    <dgm:cxn modelId="{0C54033A-B284-4DCF-91CA-08CB2F9C80CD}" type="presParOf" srcId="{10E7B3A9-B263-432E-ADAC-C9249CCDF44F}" destId="{CBAD88CF-CE99-4AEB-932B-815F54C0F822}" srcOrd="0" destOrd="0" presId="urn:microsoft.com/office/officeart/2005/8/layout/hChevron3"/>
    <dgm:cxn modelId="{F34B04B9-E071-4B9B-A90E-7ED78DD2C0B1}" type="presParOf" srcId="{10E7B3A9-B263-432E-ADAC-C9249CCDF44F}" destId="{D6D0B2FE-6DE5-4B5E-B8AD-57CCBC006041}" srcOrd="1" destOrd="0" presId="urn:microsoft.com/office/officeart/2005/8/layout/hChevron3"/>
    <dgm:cxn modelId="{9258631A-5C7F-4047-966B-40A3E61C67F6}" type="presParOf" srcId="{10E7B3A9-B263-432E-ADAC-C9249CCDF44F}" destId="{27EB8E63-7D0A-447B-8979-9584281985DE}" srcOrd="2" destOrd="0" presId="urn:microsoft.com/office/officeart/2005/8/layout/hChevron3"/>
    <dgm:cxn modelId="{747A7FF8-D348-4780-9AF3-11D734814D5C}" type="presParOf" srcId="{10E7B3A9-B263-432E-ADAC-C9249CCDF44F}" destId="{E09B9276-9612-4CA1-960A-B957435F140A}" srcOrd="3" destOrd="0" presId="urn:microsoft.com/office/officeart/2005/8/layout/hChevron3"/>
    <dgm:cxn modelId="{BB1CC777-1D1F-408F-AF45-6E01D377A2E9}" type="presParOf" srcId="{10E7B3A9-B263-432E-ADAC-C9249CCDF44F}" destId="{19998B5F-C9BB-4A04-8384-A41B7F5E40BF}" srcOrd="4" destOrd="0" presId="urn:microsoft.com/office/officeart/2005/8/layout/hChevron3"/>
    <dgm:cxn modelId="{C945760E-8933-4E3C-9D5D-F054F65DDD51}" type="presParOf" srcId="{10E7B3A9-B263-432E-ADAC-C9249CCDF44F}" destId="{CE47CF3E-337C-4996-8CF0-667890F1D136}" srcOrd="5" destOrd="0" presId="urn:microsoft.com/office/officeart/2005/8/layout/hChevron3"/>
    <dgm:cxn modelId="{BB76481D-C7A7-4317-ACD3-4F59693A4754}" type="presParOf" srcId="{10E7B3A9-B263-432E-ADAC-C9249CCDF44F}" destId="{8EC49964-A1D9-46BB-A18C-320865587C38}" srcOrd="6" destOrd="0" presId="urn:microsoft.com/office/officeart/2005/8/layout/hChevron3"/>
    <dgm:cxn modelId="{57A89AD5-DBE4-4F71-946B-F8E4BC38190B}" type="presParOf" srcId="{10E7B3A9-B263-432E-ADAC-C9249CCDF44F}" destId="{1E55A203-1A0F-4119-AE7B-D4E5AAFF1087}" srcOrd="7" destOrd="0" presId="urn:microsoft.com/office/officeart/2005/8/layout/hChevron3"/>
    <dgm:cxn modelId="{4BFCE8A2-1B86-4A86-BB1B-E6EC43217761}" type="presParOf" srcId="{10E7B3A9-B263-432E-ADAC-C9249CCDF44F}" destId="{CE9EBD63-999F-4630-9329-E45641F54E34}" srcOrd="8" destOrd="0" presId="urn:microsoft.com/office/officeart/2005/8/layout/hChevron3"/>
    <dgm:cxn modelId="{5128280F-B7E1-473A-8A86-54606E5B958D}" type="presParOf" srcId="{10E7B3A9-B263-432E-ADAC-C9249CCDF44F}" destId="{201FEE8A-A5B9-4F6D-817F-64D51B287FB3}" srcOrd="9" destOrd="0" presId="urn:microsoft.com/office/officeart/2005/8/layout/hChevron3"/>
    <dgm:cxn modelId="{BAE3C911-1B36-434C-B55E-867B154F05B5}" type="presParOf" srcId="{10E7B3A9-B263-432E-ADAC-C9249CCDF44F}" destId="{0FAB691A-5A08-45A3-B0DE-D2F3EFA31C7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DA0BED-A20C-4278-A16B-9391E9B32F9A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B7E9D5C8-CF8C-473A-8414-526AE3C0495C}">
      <dgm:prSet phldrT="[Texte]" custT="1"/>
      <dgm:spPr/>
      <dgm:t>
        <a:bodyPr/>
        <a:lstStyle/>
        <a:p>
          <a:pPr algn="l"/>
          <a:r>
            <a:rPr lang="fr-FR" sz="1600" dirty="0"/>
            <a:t>S’arrêter et faire le point</a:t>
          </a:r>
        </a:p>
      </dgm:t>
    </dgm:pt>
    <dgm:pt modelId="{756C5B7E-96CE-4C23-B22D-16DF57F62BE6}" type="parTrans" cxnId="{4DF2A3D1-0AC2-4504-9263-4889ACA0EA93}">
      <dgm:prSet/>
      <dgm:spPr/>
      <dgm:t>
        <a:bodyPr/>
        <a:lstStyle/>
        <a:p>
          <a:endParaRPr lang="fr-FR"/>
        </a:p>
      </dgm:t>
    </dgm:pt>
    <dgm:pt modelId="{6AA6872F-DA01-4EAA-8323-22298F77D3A2}" type="sibTrans" cxnId="{4DF2A3D1-0AC2-4504-9263-4889ACA0EA93}">
      <dgm:prSet/>
      <dgm:spPr/>
      <dgm:t>
        <a:bodyPr/>
        <a:lstStyle/>
        <a:p>
          <a:endParaRPr lang="fr-FR"/>
        </a:p>
      </dgm:t>
    </dgm:pt>
    <dgm:pt modelId="{182A3DB0-D06A-4062-BCEC-2BEA3B1ABB5D}">
      <dgm:prSet phldrT="[Texte]" custT="1"/>
      <dgm:spPr/>
      <dgm:t>
        <a:bodyPr/>
        <a:lstStyle/>
        <a:p>
          <a:pPr algn="l"/>
          <a:r>
            <a:rPr lang="fr-FR" sz="1600" dirty="0"/>
            <a:t>Prendre de la hauteur / aux tâches réalisées</a:t>
          </a:r>
        </a:p>
      </dgm:t>
    </dgm:pt>
    <dgm:pt modelId="{42A71B54-8346-4F48-A869-854283E00B06}" type="parTrans" cxnId="{D14214B8-217B-4465-9D64-710E32AD0DD8}">
      <dgm:prSet/>
      <dgm:spPr/>
      <dgm:t>
        <a:bodyPr/>
        <a:lstStyle/>
        <a:p>
          <a:endParaRPr lang="fr-FR"/>
        </a:p>
      </dgm:t>
    </dgm:pt>
    <dgm:pt modelId="{E9123B33-F5EF-46AA-9F02-6A31DD5794B2}" type="sibTrans" cxnId="{D14214B8-217B-4465-9D64-710E32AD0DD8}">
      <dgm:prSet/>
      <dgm:spPr/>
      <dgm:t>
        <a:bodyPr/>
        <a:lstStyle/>
        <a:p>
          <a:endParaRPr lang="fr-FR"/>
        </a:p>
      </dgm:t>
    </dgm:pt>
    <dgm:pt modelId="{B4C251AB-B301-4E1A-8147-910AC0977487}">
      <dgm:prSet phldrT="[Texte]" custT="1"/>
      <dgm:spPr/>
      <dgm:t>
        <a:bodyPr/>
        <a:lstStyle/>
        <a:p>
          <a:pPr algn="ctr"/>
          <a:r>
            <a:rPr lang="fr-FR" sz="1600" dirty="0"/>
            <a:t>Se donner de nouveaux objectifs</a:t>
          </a:r>
        </a:p>
      </dgm:t>
    </dgm:pt>
    <dgm:pt modelId="{9997C2FA-CC3D-41E9-9583-67EA5664A494}" type="parTrans" cxnId="{2011D85E-4B9A-41BC-899F-3999BAEE06E4}">
      <dgm:prSet/>
      <dgm:spPr/>
      <dgm:t>
        <a:bodyPr/>
        <a:lstStyle/>
        <a:p>
          <a:endParaRPr lang="fr-FR"/>
        </a:p>
      </dgm:t>
    </dgm:pt>
    <dgm:pt modelId="{769CFEB4-1E96-44B8-85CE-49EB7D14CF12}" type="sibTrans" cxnId="{2011D85E-4B9A-41BC-899F-3999BAEE06E4}">
      <dgm:prSet/>
      <dgm:spPr/>
      <dgm:t>
        <a:bodyPr/>
        <a:lstStyle/>
        <a:p>
          <a:endParaRPr lang="fr-FR"/>
        </a:p>
      </dgm:t>
    </dgm:pt>
    <dgm:pt modelId="{16B71B84-DA28-4AB7-BA6B-6DF1CE61A17B}" type="pres">
      <dgm:prSet presAssocID="{B2DA0BED-A20C-4278-A16B-9391E9B32F9A}" presName="Name0" presStyleCnt="0">
        <dgm:presLayoutVars>
          <dgm:dir/>
          <dgm:resizeHandles val="exact"/>
        </dgm:presLayoutVars>
      </dgm:prSet>
      <dgm:spPr/>
    </dgm:pt>
    <dgm:pt modelId="{00E72FE8-850B-4D04-BA39-3CDB43D04BA9}" type="pres">
      <dgm:prSet presAssocID="{B7E9D5C8-CF8C-473A-8414-526AE3C0495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2DAA66-D6BA-4C81-ACAE-316F6D5D0E24}" type="pres">
      <dgm:prSet presAssocID="{6AA6872F-DA01-4EAA-8323-22298F77D3A2}" presName="parSpace" presStyleCnt="0"/>
      <dgm:spPr/>
    </dgm:pt>
    <dgm:pt modelId="{3993C53D-BE81-460E-92F1-F2C3B9EDDBC1}" type="pres">
      <dgm:prSet presAssocID="{182A3DB0-D06A-4062-BCEC-2BEA3B1ABB5D}" presName="parTxOnly" presStyleLbl="node1" presStyleIdx="1" presStyleCnt="3" custScaleX="106180" custLinFactNeighborX="0" custLinFactNeighborY="136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50F3E-2EE8-4C19-B9EF-47BF11BC1AC5}" type="pres">
      <dgm:prSet presAssocID="{E9123B33-F5EF-46AA-9F02-6A31DD5794B2}" presName="parSpace" presStyleCnt="0"/>
      <dgm:spPr/>
    </dgm:pt>
    <dgm:pt modelId="{2BB19EAA-4264-44D9-8733-ACE0B91F884D}" type="pres">
      <dgm:prSet presAssocID="{B4C251AB-B301-4E1A-8147-910AC097748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3CE85E-FF62-4DAB-988B-0C8CB7F0024B}" type="presOf" srcId="{B4C251AB-B301-4E1A-8147-910AC0977487}" destId="{2BB19EAA-4264-44D9-8733-ACE0B91F884D}" srcOrd="0" destOrd="0" presId="urn:microsoft.com/office/officeart/2005/8/layout/hChevron3"/>
    <dgm:cxn modelId="{4DF2A3D1-0AC2-4504-9263-4889ACA0EA93}" srcId="{B2DA0BED-A20C-4278-A16B-9391E9B32F9A}" destId="{B7E9D5C8-CF8C-473A-8414-526AE3C0495C}" srcOrd="0" destOrd="0" parTransId="{756C5B7E-96CE-4C23-B22D-16DF57F62BE6}" sibTransId="{6AA6872F-DA01-4EAA-8323-22298F77D3A2}"/>
    <dgm:cxn modelId="{2011D85E-4B9A-41BC-899F-3999BAEE06E4}" srcId="{B2DA0BED-A20C-4278-A16B-9391E9B32F9A}" destId="{B4C251AB-B301-4E1A-8147-910AC0977487}" srcOrd="2" destOrd="0" parTransId="{9997C2FA-CC3D-41E9-9583-67EA5664A494}" sibTransId="{769CFEB4-1E96-44B8-85CE-49EB7D14CF12}"/>
    <dgm:cxn modelId="{0C4E6A59-E3EF-47C1-B350-741313E181F7}" type="presOf" srcId="{B7E9D5C8-CF8C-473A-8414-526AE3C0495C}" destId="{00E72FE8-850B-4D04-BA39-3CDB43D04BA9}" srcOrd="0" destOrd="0" presId="urn:microsoft.com/office/officeart/2005/8/layout/hChevron3"/>
    <dgm:cxn modelId="{D14214B8-217B-4465-9D64-710E32AD0DD8}" srcId="{B2DA0BED-A20C-4278-A16B-9391E9B32F9A}" destId="{182A3DB0-D06A-4062-BCEC-2BEA3B1ABB5D}" srcOrd="1" destOrd="0" parTransId="{42A71B54-8346-4F48-A869-854283E00B06}" sibTransId="{E9123B33-F5EF-46AA-9F02-6A31DD5794B2}"/>
    <dgm:cxn modelId="{263C26E9-62C6-4711-B563-D2F52032DE03}" type="presOf" srcId="{182A3DB0-D06A-4062-BCEC-2BEA3B1ABB5D}" destId="{3993C53D-BE81-460E-92F1-F2C3B9EDDBC1}" srcOrd="0" destOrd="0" presId="urn:microsoft.com/office/officeart/2005/8/layout/hChevron3"/>
    <dgm:cxn modelId="{75882C38-4320-4986-B4E4-C3671CCF7580}" type="presOf" srcId="{B2DA0BED-A20C-4278-A16B-9391E9B32F9A}" destId="{16B71B84-DA28-4AB7-BA6B-6DF1CE61A17B}" srcOrd="0" destOrd="0" presId="urn:microsoft.com/office/officeart/2005/8/layout/hChevron3"/>
    <dgm:cxn modelId="{EF254A8B-25DC-49C2-9F38-9CC23362D46F}" type="presParOf" srcId="{16B71B84-DA28-4AB7-BA6B-6DF1CE61A17B}" destId="{00E72FE8-850B-4D04-BA39-3CDB43D04BA9}" srcOrd="0" destOrd="0" presId="urn:microsoft.com/office/officeart/2005/8/layout/hChevron3"/>
    <dgm:cxn modelId="{E9E34B0E-B686-4AB6-A040-6AC5342AF276}" type="presParOf" srcId="{16B71B84-DA28-4AB7-BA6B-6DF1CE61A17B}" destId="{0A2DAA66-D6BA-4C81-ACAE-316F6D5D0E24}" srcOrd="1" destOrd="0" presId="urn:microsoft.com/office/officeart/2005/8/layout/hChevron3"/>
    <dgm:cxn modelId="{E75F8823-6636-4AED-B2CD-C453E07C2A09}" type="presParOf" srcId="{16B71B84-DA28-4AB7-BA6B-6DF1CE61A17B}" destId="{3993C53D-BE81-460E-92F1-F2C3B9EDDBC1}" srcOrd="2" destOrd="0" presId="urn:microsoft.com/office/officeart/2005/8/layout/hChevron3"/>
    <dgm:cxn modelId="{F0373265-5828-4FBA-AF95-D2B6409DCA10}" type="presParOf" srcId="{16B71B84-DA28-4AB7-BA6B-6DF1CE61A17B}" destId="{49450F3E-2EE8-4C19-B9EF-47BF11BC1AC5}" srcOrd="3" destOrd="0" presId="urn:microsoft.com/office/officeart/2005/8/layout/hChevron3"/>
    <dgm:cxn modelId="{2317824E-7E81-44C2-85A2-4D49BE706BF9}" type="presParOf" srcId="{16B71B84-DA28-4AB7-BA6B-6DF1CE61A17B}" destId="{2BB19EAA-4264-44D9-8733-ACE0B91F884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6F1CE5-4EDB-4DB0-8AE1-56A7CF06D532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3CFE43E-52F1-4AD8-A947-51EA3A90C7EC}">
      <dgm:prSet phldrT="[Texte]"/>
      <dgm:spPr/>
      <dgm:t>
        <a:bodyPr/>
        <a:lstStyle/>
        <a:p>
          <a:r>
            <a:rPr lang="fr-FR" dirty="0"/>
            <a:t>Implication personnelle </a:t>
          </a:r>
        </a:p>
      </dgm:t>
    </dgm:pt>
    <dgm:pt modelId="{84C7F0AE-E0FD-4ABB-AB1B-642C61DD8016}" type="parTrans" cxnId="{BF766EC5-CAF2-45E1-9B80-35026F69DEE5}">
      <dgm:prSet/>
      <dgm:spPr/>
      <dgm:t>
        <a:bodyPr/>
        <a:lstStyle/>
        <a:p>
          <a:endParaRPr lang="fr-FR"/>
        </a:p>
      </dgm:t>
    </dgm:pt>
    <dgm:pt modelId="{BE4F509B-FE85-4234-8292-612A48B1A266}" type="sibTrans" cxnId="{BF766EC5-CAF2-45E1-9B80-35026F69DEE5}">
      <dgm:prSet/>
      <dgm:spPr/>
      <dgm:t>
        <a:bodyPr/>
        <a:lstStyle/>
        <a:p>
          <a:endParaRPr lang="fr-FR"/>
        </a:p>
      </dgm:t>
    </dgm:pt>
    <dgm:pt modelId="{9AE6C190-C597-4A1A-A9DA-D2E41594318B}">
      <dgm:prSet phldrT="[Texte]"/>
      <dgm:spPr/>
      <dgm:t>
        <a:bodyPr/>
        <a:lstStyle/>
        <a:p>
          <a:r>
            <a:rPr lang="fr-FR" dirty="0"/>
            <a:t>Respect des consignes</a:t>
          </a:r>
        </a:p>
      </dgm:t>
    </dgm:pt>
    <dgm:pt modelId="{B54EEB72-D32B-422F-86C7-4E71B324B386}" type="parTrans" cxnId="{552ABE3A-16E4-408C-AA4D-4C7CF5E70D0F}">
      <dgm:prSet/>
      <dgm:spPr/>
      <dgm:t>
        <a:bodyPr/>
        <a:lstStyle/>
        <a:p>
          <a:endParaRPr lang="fr-FR"/>
        </a:p>
      </dgm:t>
    </dgm:pt>
    <dgm:pt modelId="{1ACA33FB-6155-41EF-B244-098A21ACD8C0}" type="sibTrans" cxnId="{552ABE3A-16E4-408C-AA4D-4C7CF5E70D0F}">
      <dgm:prSet/>
      <dgm:spPr/>
      <dgm:t>
        <a:bodyPr/>
        <a:lstStyle/>
        <a:p>
          <a:endParaRPr lang="fr-FR"/>
        </a:p>
      </dgm:t>
    </dgm:pt>
    <dgm:pt modelId="{B972AFCB-CA38-4361-9E23-4995AD9E9F5C}">
      <dgm:prSet phldrT="[Texte]"/>
      <dgm:spPr/>
      <dgm:t>
        <a:bodyPr/>
        <a:lstStyle/>
        <a:p>
          <a:r>
            <a:rPr lang="fr-FR" dirty="0"/>
            <a:t>Gérer les informations</a:t>
          </a:r>
        </a:p>
      </dgm:t>
    </dgm:pt>
    <dgm:pt modelId="{8949FE69-6CDE-47C2-80E4-8F521DD55597}" type="parTrans" cxnId="{30001F33-EE8D-4752-B057-2C47DD557480}">
      <dgm:prSet/>
      <dgm:spPr/>
      <dgm:t>
        <a:bodyPr/>
        <a:lstStyle/>
        <a:p>
          <a:endParaRPr lang="fr-FR"/>
        </a:p>
      </dgm:t>
    </dgm:pt>
    <dgm:pt modelId="{617C462D-1F3A-45E7-8789-9B03C623A272}" type="sibTrans" cxnId="{30001F33-EE8D-4752-B057-2C47DD557480}">
      <dgm:prSet/>
      <dgm:spPr/>
      <dgm:t>
        <a:bodyPr/>
        <a:lstStyle/>
        <a:p>
          <a:endParaRPr lang="fr-FR"/>
        </a:p>
      </dgm:t>
    </dgm:pt>
    <dgm:pt modelId="{02F9A833-3736-4638-9D64-802089EFF48C}">
      <dgm:prSet phldrT="[Texte]"/>
      <dgm:spPr/>
      <dgm:t>
        <a:bodyPr/>
        <a:lstStyle/>
        <a:p>
          <a:r>
            <a:rPr lang="fr-FR" dirty="0"/>
            <a:t>Contrôle du travail avant remise</a:t>
          </a:r>
        </a:p>
      </dgm:t>
    </dgm:pt>
    <dgm:pt modelId="{AE95720E-C67F-4113-A563-F39832A834D5}" type="parTrans" cxnId="{7A72BFB8-062A-4EE5-AA07-81B0A2077C32}">
      <dgm:prSet/>
      <dgm:spPr/>
      <dgm:t>
        <a:bodyPr/>
        <a:lstStyle/>
        <a:p>
          <a:endParaRPr lang="fr-FR"/>
        </a:p>
      </dgm:t>
    </dgm:pt>
    <dgm:pt modelId="{F2D37851-50F1-40E8-AFC8-98AF49C31C8A}" type="sibTrans" cxnId="{7A72BFB8-062A-4EE5-AA07-81B0A2077C32}">
      <dgm:prSet/>
      <dgm:spPr/>
      <dgm:t>
        <a:bodyPr/>
        <a:lstStyle/>
        <a:p>
          <a:endParaRPr lang="fr-FR"/>
        </a:p>
      </dgm:t>
    </dgm:pt>
    <dgm:pt modelId="{25625016-C34D-48BF-8EF8-FE640199B1D0}" type="pres">
      <dgm:prSet presAssocID="{576F1CE5-4EDB-4DB0-8AE1-56A7CF06D5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170D9F-0A7A-40F9-8221-2358B17E3D9D}" type="pres">
      <dgm:prSet presAssocID="{576F1CE5-4EDB-4DB0-8AE1-56A7CF06D532}" presName="diamond" presStyleLbl="bgShp" presStyleIdx="0" presStyleCnt="1"/>
      <dgm:spPr/>
    </dgm:pt>
    <dgm:pt modelId="{0605A7CA-C1AC-433E-83FB-B86B413271C5}" type="pres">
      <dgm:prSet presAssocID="{576F1CE5-4EDB-4DB0-8AE1-56A7CF06D53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94A649-96E4-4DDC-A8CA-E5C0AB4CEC48}" type="pres">
      <dgm:prSet presAssocID="{576F1CE5-4EDB-4DB0-8AE1-56A7CF06D5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F84D9A-DC3F-477F-8E89-23E3E9AD5558}" type="pres">
      <dgm:prSet presAssocID="{576F1CE5-4EDB-4DB0-8AE1-56A7CF06D53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1DFCCB-4C13-414A-9944-C8A3E04537FF}" type="pres">
      <dgm:prSet presAssocID="{576F1CE5-4EDB-4DB0-8AE1-56A7CF06D5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2ABE3A-16E4-408C-AA4D-4C7CF5E70D0F}" srcId="{576F1CE5-4EDB-4DB0-8AE1-56A7CF06D532}" destId="{9AE6C190-C597-4A1A-A9DA-D2E41594318B}" srcOrd="1" destOrd="0" parTransId="{B54EEB72-D32B-422F-86C7-4E71B324B386}" sibTransId="{1ACA33FB-6155-41EF-B244-098A21ACD8C0}"/>
    <dgm:cxn modelId="{BF766EC5-CAF2-45E1-9B80-35026F69DEE5}" srcId="{576F1CE5-4EDB-4DB0-8AE1-56A7CF06D532}" destId="{33CFE43E-52F1-4AD8-A947-51EA3A90C7EC}" srcOrd="0" destOrd="0" parTransId="{84C7F0AE-E0FD-4ABB-AB1B-642C61DD8016}" sibTransId="{BE4F509B-FE85-4234-8292-612A48B1A266}"/>
    <dgm:cxn modelId="{FA22EA56-D5AC-4D90-9BF1-8C4AF7EE0FEC}" type="presOf" srcId="{576F1CE5-4EDB-4DB0-8AE1-56A7CF06D532}" destId="{25625016-C34D-48BF-8EF8-FE640199B1D0}" srcOrd="0" destOrd="0" presId="urn:microsoft.com/office/officeart/2005/8/layout/matrix3"/>
    <dgm:cxn modelId="{6FC7469A-82D8-440F-BDAE-EEDCAE4F9310}" type="presOf" srcId="{B972AFCB-CA38-4361-9E23-4995AD9E9F5C}" destId="{6DF84D9A-DC3F-477F-8E89-23E3E9AD5558}" srcOrd="0" destOrd="0" presId="urn:microsoft.com/office/officeart/2005/8/layout/matrix3"/>
    <dgm:cxn modelId="{DD9891CA-74F6-43A5-BF47-C5BC5C154F34}" type="presOf" srcId="{02F9A833-3736-4638-9D64-802089EFF48C}" destId="{141DFCCB-4C13-414A-9944-C8A3E04537FF}" srcOrd="0" destOrd="0" presId="urn:microsoft.com/office/officeart/2005/8/layout/matrix3"/>
    <dgm:cxn modelId="{30001F33-EE8D-4752-B057-2C47DD557480}" srcId="{576F1CE5-4EDB-4DB0-8AE1-56A7CF06D532}" destId="{B972AFCB-CA38-4361-9E23-4995AD9E9F5C}" srcOrd="2" destOrd="0" parTransId="{8949FE69-6CDE-47C2-80E4-8F521DD55597}" sibTransId="{617C462D-1F3A-45E7-8789-9B03C623A272}"/>
    <dgm:cxn modelId="{7A72BFB8-062A-4EE5-AA07-81B0A2077C32}" srcId="{576F1CE5-4EDB-4DB0-8AE1-56A7CF06D532}" destId="{02F9A833-3736-4638-9D64-802089EFF48C}" srcOrd="3" destOrd="0" parTransId="{AE95720E-C67F-4113-A563-F39832A834D5}" sibTransId="{F2D37851-50F1-40E8-AFC8-98AF49C31C8A}"/>
    <dgm:cxn modelId="{75EE1633-7FA4-4418-BD4F-172D382B839B}" type="presOf" srcId="{33CFE43E-52F1-4AD8-A947-51EA3A90C7EC}" destId="{0605A7CA-C1AC-433E-83FB-B86B413271C5}" srcOrd="0" destOrd="0" presId="urn:microsoft.com/office/officeart/2005/8/layout/matrix3"/>
    <dgm:cxn modelId="{56E5EE5E-2BF4-4C7F-BA5D-B5116A59E010}" type="presOf" srcId="{9AE6C190-C597-4A1A-A9DA-D2E41594318B}" destId="{EB94A649-96E4-4DDC-A8CA-E5C0AB4CEC48}" srcOrd="0" destOrd="0" presId="urn:microsoft.com/office/officeart/2005/8/layout/matrix3"/>
    <dgm:cxn modelId="{DE74919D-4900-45C3-AD6F-4DBB17575533}" type="presParOf" srcId="{25625016-C34D-48BF-8EF8-FE640199B1D0}" destId="{44170D9F-0A7A-40F9-8221-2358B17E3D9D}" srcOrd="0" destOrd="0" presId="urn:microsoft.com/office/officeart/2005/8/layout/matrix3"/>
    <dgm:cxn modelId="{D211E2A3-016E-4EA4-B402-23F8ED3D184E}" type="presParOf" srcId="{25625016-C34D-48BF-8EF8-FE640199B1D0}" destId="{0605A7CA-C1AC-433E-83FB-B86B413271C5}" srcOrd="1" destOrd="0" presId="urn:microsoft.com/office/officeart/2005/8/layout/matrix3"/>
    <dgm:cxn modelId="{D1A7F523-2296-4B29-B85E-51E4C33D59CC}" type="presParOf" srcId="{25625016-C34D-48BF-8EF8-FE640199B1D0}" destId="{EB94A649-96E4-4DDC-A8CA-E5C0AB4CEC48}" srcOrd="2" destOrd="0" presId="urn:microsoft.com/office/officeart/2005/8/layout/matrix3"/>
    <dgm:cxn modelId="{9E08D264-CF58-4A28-AFAA-A472789A930B}" type="presParOf" srcId="{25625016-C34D-48BF-8EF8-FE640199B1D0}" destId="{6DF84D9A-DC3F-477F-8E89-23E3E9AD5558}" srcOrd="3" destOrd="0" presId="urn:microsoft.com/office/officeart/2005/8/layout/matrix3"/>
    <dgm:cxn modelId="{B5F2C85A-3C5A-4554-B3FF-D0DF8A49FDEE}" type="presParOf" srcId="{25625016-C34D-48BF-8EF8-FE640199B1D0}" destId="{141DFCCB-4C13-414A-9944-C8A3E04537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C96E6-6F4E-4B7F-9DA0-7EBF00FB6C4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048668E9-0687-4490-828E-F093900690B5}">
      <dgm:prSet phldrT="[Texte]"/>
      <dgm:spPr/>
      <dgm:t>
        <a:bodyPr/>
        <a:lstStyle/>
        <a:p>
          <a:r>
            <a:rPr lang="fr-FR" dirty="0"/>
            <a:t>Outils utilisés</a:t>
          </a:r>
        </a:p>
      </dgm:t>
    </dgm:pt>
    <dgm:pt modelId="{900EB6B5-21A2-4DF6-A462-82332C635AF7}" type="parTrans" cxnId="{CEB1D6AD-4E10-4529-8842-C6362AE63084}">
      <dgm:prSet/>
      <dgm:spPr/>
      <dgm:t>
        <a:bodyPr/>
        <a:lstStyle/>
        <a:p>
          <a:endParaRPr lang="fr-FR"/>
        </a:p>
      </dgm:t>
    </dgm:pt>
    <dgm:pt modelId="{09090CB5-338A-4C45-A5CE-2A050589E9F6}" type="sibTrans" cxnId="{CEB1D6AD-4E10-4529-8842-C6362AE63084}">
      <dgm:prSet/>
      <dgm:spPr/>
      <dgm:t>
        <a:bodyPr/>
        <a:lstStyle/>
        <a:p>
          <a:endParaRPr lang="fr-FR"/>
        </a:p>
      </dgm:t>
    </dgm:pt>
    <dgm:pt modelId="{84DF33DC-66F0-4994-9300-CF89E06042CF}">
      <dgm:prSet phldrT="[Texte]" custT="1"/>
      <dgm:spPr/>
      <dgm:t>
        <a:bodyPr/>
        <a:lstStyle/>
        <a:p>
          <a:r>
            <a:rPr lang="fr-FR" sz="1000" dirty="0"/>
            <a:t>Contexte</a:t>
          </a:r>
          <a:r>
            <a:rPr lang="fr-FR" sz="1100" dirty="0"/>
            <a:t> d’utilisation</a:t>
          </a:r>
        </a:p>
      </dgm:t>
    </dgm:pt>
    <dgm:pt modelId="{BDDA1774-876B-4608-AF4B-7D2DC2B6FFEE}" type="parTrans" cxnId="{0B6DECAB-C37E-4314-B06D-6F59A3F4D593}">
      <dgm:prSet/>
      <dgm:spPr/>
      <dgm:t>
        <a:bodyPr/>
        <a:lstStyle/>
        <a:p>
          <a:endParaRPr lang="fr-FR"/>
        </a:p>
      </dgm:t>
    </dgm:pt>
    <dgm:pt modelId="{0C808547-177C-42E3-A362-EA168501806C}" type="sibTrans" cxnId="{0B6DECAB-C37E-4314-B06D-6F59A3F4D593}">
      <dgm:prSet/>
      <dgm:spPr/>
      <dgm:t>
        <a:bodyPr/>
        <a:lstStyle/>
        <a:p>
          <a:endParaRPr lang="fr-FR"/>
        </a:p>
      </dgm:t>
    </dgm:pt>
    <dgm:pt modelId="{9C8BF7BF-9BDE-4A10-83DD-3E06E510348F}">
      <dgm:prSet phldrT="[Texte]" custT="1"/>
      <dgm:spPr/>
      <dgm:t>
        <a:bodyPr/>
        <a:lstStyle/>
        <a:p>
          <a:r>
            <a:rPr lang="fr-FR" sz="900" dirty="0"/>
            <a:t>Niveau de compétences techniques</a:t>
          </a:r>
        </a:p>
      </dgm:t>
    </dgm:pt>
    <dgm:pt modelId="{6442A220-1A2A-4A64-A425-D1DB3E4EF266}" type="parTrans" cxnId="{726781D4-572C-4E45-8259-B2D47B9D434E}">
      <dgm:prSet/>
      <dgm:spPr/>
      <dgm:t>
        <a:bodyPr/>
        <a:lstStyle/>
        <a:p>
          <a:endParaRPr lang="fr-FR"/>
        </a:p>
      </dgm:t>
    </dgm:pt>
    <dgm:pt modelId="{D2930D50-142A-45EB-AAE6-BE9866F29CB8}" type="sibTrans" cxnId="{726781D4-572C-4E45-8259-B2D47B9D434E}">
      <dgm:prSet/>
      <dgm:spPr/>
      <dgm:t>
        <a:bodyPr/>
        <a:lstStyle/>
        <a:p>
          <a:endParaRPr lang="fr-FR"/>
        </a:p>
      </dgm:t>
    </dgm:pt>
    <dgm:pt modelId="{9C9F0AEE-A38A-4D65-A8CF-BC9F6CE2EEF2}" type="pres">
      <dgm:prSet presAssocID="{10FC96E6-6F4E-4B7F-9DA0-7EBF00FB6C41}" presName="Name0" presStyleCnt="0">
        <dgm:presLayoutVars>
          <dgm:dir/>
          <dgm:resizeHandles val="exact"/>
        </dgm:presLayoutVars>
      </dgm:prSet>
      <dgm:spPr/>
    </dgm:pt>
    <dgm:pt modelId="{09CD48B4-A3EF-433E-A410-B8ACC121DEF9}" type="pres">
      <dgm:prSet presAssocID="{048668E9-0687-4490-828E-F093900690B5}" presName="node" presStyleLbl="node1" presStyleIdx="0" presStyleCnt="3" custScaleX="146460" custScaleY="147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2C3ADA-39DA-4706-A2D4-E18D1E6B79D5}" type="pres">
      <dgm:prSet presAssocID="{09090CB5-338A-4C45-A5CE-2A050589E9F6}" presName="sibTrans" presStyleLbl="sibTrans2D1" presStyleIdx="0" presStyleCnt="2"/>
      <dgm:spPr/>
      <dgm:t>
        <a:bodyPr/>
        <a:lstStyle/>
        <a:p>
          <a:endParaRPr lang="fr-FR"/>
        </a:p>
      </dgm:t>
    </dgm:pt>
    <dgm:pt modelId="{EC2434FB-F601-410B-A73A-FEB3A14FFC5A}" type="pres">
      <dgm:prSet presAssocID="{09090CB5-338A-4C45-A5CE-2A050589E9F6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C7C00578-1098-4EE6-8233-41C874EDDF3B}" type="pres">
      <dgm:prSet presAssocID="{84DF33DC-66F0-4994-9300-CF89E06042CF}" presName="node" presStyleLbl="node1" presStyleIdx="1" presStyleCnt="3" custScaleX="174851" custScaleY="149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6A57A5-A224-4EBB-A8E2-913B43F59C3E}" type="pres">
      <dgm:prSet presAssocID="{0C808547-177C-42E3-A362-EA168501806C}" presName="sibTrans" presStyleLbl="sibTrans2D1" presStyleIdx="1" presStyleCnt="2"/>
      <dgm:spPr/>
      <dgm:t>
        <a:bodyPr/>
        <a:lstStyle/>
        <a:p>
          <a:endParaRPr lang="fr-FR"/>
        </a:p>
      </dgm:t>
    </dgm:pt>
    <dgm:pt modelId="{B8747B9F-C046-4300-BFD6-6FBA2768C1D3}" type="pres">
      <dgm:prSet presAssocID="{0C808547-177C-42E3-A362-EA168501806C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520B03E3-9F35-42DB-89CE-10460B8E08C9}" type="pres">
      <dgm:prSet presAssocID="{9C8BF7BF-9BDE-4A10-83DD-3E06E510348F}" presName="node" presStyleLbl="node1" presStyleIdx="2" presStyleCnt="3" custScaleX="177054" custScaleY="1493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68ECAE-0645-4BD2-B313-23F4E8434626}" type="presOf" srcId="{0C808547-177C-42E3-A362-EA168501806C}" destId="{B8747B9F-C046-4300-BFD6-6FBA2768C1D3}" srcOrd="1" destOrd="0" presId="urn:microsoft.com/office/officeart/2005/8/layout/process1"/>
    <dgm:cxn modelId="{0B6DECAB-C37E-4314-B06D-6F59A3F4D593}" srcId="{10FC96E6-6F4E-4B7F-9DA0-7EBF00FB6C41}" destId="{84DF33DC-66F0-4994-9300-CF89E06042CF}" srcOrd="1" destOrd="0" parTransId="{BDDA1774-876B-4608-AF4B-7D2DC2B6FFEE}" sibTransId="{0C808547-177C-42E3-A362-EA168501806C}"/>
    <dgm:cxn modelId="{2E2B4EB8-E1BC-4938-A4AE-63321C2BD506}" type="presOf" srcId="{10FC96E6-6F4E-4B7F-9DA0-7EBF00FB6C41}" destId="{9C9F0AEE-A38A-4D65-A8CF-BC9F6CE2EEF2}" srcOrd="0" destOrd="0" presId="urn:microsoft.com/office/officeart/2005/8/layout/process1"/>
    <dgm:cxn modelId="{B7F2B4AD-307D-4D99-AAF9-D81E0CC40FE3}" type="presOf" srcId="{84DF33DC-66F0-4994-9300-CF89E06042CF}" destId="{C7C00578-1098-4EE6-8233-41C874EDDF3B}" srcOrd="0" destOrd="0" presId="urn:microsoft.com/office/officeart/2005/8/layout/process1"/>
    <dgm:cxn modelId="{7A409E0B-5812-4F1A-A82F-C66004C15A53}" type="presOf" srcId="{9C8BF7BF-9BDE-4A10-83DD-3E06E510348F}" destId="{520B03E3-9F35-42DB-89CE-10460B8E08C9}" srcOrd="0" destOrd="0" presId="urn:microsoft.com/office/officeart/2005/8/layout/process1"/>
    <dgm:cxn modelId="{CEB1D6AD-4E10-4529-8842-C6362AE63084}" srcId="{10FC96E6-6F4E-4B7F-9DA0-7EBF00FB6C41}" destId="{048668E9-0687-4490-828E-F093900690B5}" srcOrd="0" destOrd="0" parTransId="{900EB6B5-21A2-4DF6-A462-82332C635AF7}" sibTransId="{09090CB5-338A-4C45-A5CE-2A050589E9F6}"/>
    <dgm:cxn modelId="{0D7C7AA5-5211-460B-A441-5B97A22B04AB}" type="presOf" srcId="{09090CB5-338A-4C45-A5CE-2A050589E9F6}" destId="{6A2C3ADA-39DA-4706-A2D4-E18D1E6B79D5}" srcOrd="0" destOrd="0" presId="urn:microsoft.com/office/officeart/2005/8/layout/process1"/>
    <dgm:cxn modelId="{726781D4-572C-4E45-8259-B2D47B9D434E}" srcId="{10FC96E6-6F4E-4B7F-9DA0-7EBF00FB6C41}" destId="{9C8BF7BF-9BDE-4A10-83DD-3E06E510348F}" srcOrd="2" destOrd="0" parTransId="{6442A220-1A2A-4A64-A425-D1DB3E4EF266}" sibTransId="{D2930D50-142A-45EB-AAE6-BE9866F29CB8}"/>
    <dgm:cxn modelId="{F3178776-7EFD-4FD8-973D-934AFFE2661A}" type="presOf" srcId="{0C808547-177C-42E3-A362-EA168501806C}" destId="{F06A57A5-A224-4EBB-A8E2-913B43F59C3E}" srcOrd="0" destOrd="0" presId="urn:microsoft.com/office/officeart/2005/8/layout/process1"/>
    <dgm:cxn modelId="{3163F556-1C1D-4B95-ABAE-35A189C92380}" type="presOf" srcId="{048668E9-0687-4490-828E-F093900690B5}" destId="{09CD48B4-A3EF-433E-A410-B8ACC121DEF9}" srcOrd="0" destOrd="0" presId="urn:microsoft.com/office/officeart/2005/8/layout/process1"/>
    <dgm:cxn modelId="{C4E1CB53-E36F-4890-9649-4FDE849D689F}" type="presOf" srcId="{09090CB5-338A-4C45-A5CE-2A050589E9F6}" destId="{EC2434FB-F601-410B-A73A-FEB3A14FFC5A}" srcOrd="1" destOrd="0" presId="urn:microsoft.com/office/officeart/2005/8/layout/process1"/>
    <dgm:cxn modelId="{80CECE08-4991-47E3-8B83-B1EB8784F9F1}" type="presParOf" srcId="{9C9F0AEE-A38A-4D65-A8CF-BC9F6CE2EEF2}" destId="{09CD48B4-A3EF-433E-A410-B8ACC121DEF9}" srcOrd="0" destOrd="0" presId="urn:microsoft.com/office/officeart/2005/8/layout/process1"/>
    <dgm:cxn modelId="{0875DBFD-FFDC-4A5D-B336-51EC7946824F}" type="presParOf" srcId="{9C9F0AEE-A38A-4D65-A8CF-BC9F6CE2EEF2}" destId="{6A2C3ADA-39DA-4706-A2D4-E18D1E6B79D5}" srcOrd="1" destOrd="0" presId="urn:microsoft.com/office/officeart/2005/8/layout/process1"/>
    <dgm:cxn modelId="{E8A43D9D-72F4-4331-AA02-9422686D8CDC}" type="presParOf" srcId="{6A2C3ADA-39DA-4706-A2D4-E18D1E6B79D5}" destId="{EC2434FB-F601-410B-A73A-FEB3A14FFC5A}" srcOrd="0" destOrd="0" presId="urn:microsoft.com/office/officeart/2005/8/layout/process1"/>
    <dgm:cxn modelId="{CFF8B1FF-346A-4BBE-89CC-410A4CD22ECD}" type="presParOf" srcId="{9C9F0AEE-A38A-4D65-A8CF-BC9F6CE2EEF2}" destId="{C7C00578-1098-4EE6-8233-41C874EDDF3B}" srcOrd="2" destOrd="0" presId="urn:microsoft.com/office/officeart/2005/8/layout/process1"/>
    <dgm:cxn modelId="{BCF53103-C137-4130-B462-9362A67AF4BB}" type="presParOf" srcId="{9C9F0AEE-A38A-4D65-A8CF-BC9F6CE2EEF2}" destId="{F06A57A5-A224-4EBB-A8E2-913B43F59C3E}" srcOrd="3" destOrd="0" presId="urn:microsoft.com/office/officeart/2005/8/layout/process1"/>
    <dgm:cxn modelId="{37B9C09D-183E-422F-9462-1A6E7F4285E6}" type="presParOf" srcId="{F06A57A5-A224-4EBB-A8E2-913B43F59C3E}" destId="{B8747B9F-C046-4300-BFD6-6FBA2768C1D3}" srcOrd="0" destOrd="0" presId="urn:microsoft.com/office/officeart/2005/8/layout/process1"/>
    <dgm:cxn modelId="{43AE0F43-DB3C-4DA7-84F7-1F90CD294FA5}" type="presParOf" srcId="{9C9F0AEE-A38A-4D65-A8CF-BC9F6CE2EEF2}" destId="{520B03E3-9F35-42DB-89CE-10460B8E08C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F0D310-FF7B-485C-87F6-1902A484ED25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712FCC5-2436-4915-B013-5F92B563DA13}">
      <dgm:prSet phldrT="[Texte]" custT="1"/>
      <dgm:spPr/>
      <dgm:t>
        <a:bodyPr/>
        <a:lstStyle/>
        <a:p>
          <a:r>
            <a:rPr lang="fr-FR" sz="1200" dirty="0"/>
            <a:t>Gestion du temps</a:t>
          </a:r>
        </a:p>
      </dgm:t>
    </dgm:pt>
    <dgm:pt modelId="{9F87D2CE-18C8-47ED-B461-1E609F68DCEC}" type="parTrans" cxnId="{CE1D6ECB-535D-45E7-B540-93E88E0BE801}">
      <dgm:prSet/>
      <dgm:spPr/>
      <dgm:t>
        <a:bodyPr/>
        <a:lstStyle/>
        <a:p>
          <a:endParaRPr lang="fr-FR"/>
        </a:p>
      </dgm:t>
    </dgm:pt>
    <dgm:pt modelId="{5E558DF5-D8A2-45F7-BC61-D4DB7554CA7E}" type="sibTrans" cxnId="{CE1D6ECB-535D-45E7-B540-93E88E0BE801}">
      <dgm:prSet/>
      <dgm:spPr/>
      <dgm:t>
        <a:bodyPr/>
        <a:lstStyle/>
        <a:p>
          <a:endParaRPr lang="fr-FR"/>
        </a:p>
      </dgm:t>
    </dgm:pt>
    <dgm:pt modelId="{2608BF01-3AE4-4734-A09C-83E839D6B53F}">
      <dgm:prSet phldrT="[Texte]" custT="1"/>
      <dgm:spPr/>
      <dgm:t>
        <a:bodyPr/>
        <a:lstStyle/>
        <a:p>
          <a:r>
            <a:rPr lang="fr-FR" sz="900" dirty="0"/>
            <a:t>Organisation des tâches dans le groupe</a:t>
          </a:r>
        </a:p>
      </dgm:t>
    </dgm:pt>
    <dgm:pt modelId="{23A8DA7E-DF13-4E3B-AAF0-B5DF2B75C35C}" type="parTrans" cxnId="{1F335906-BFDB-4B5A-B0DD-EA38F8F52883}">
      <dgm:prSet/>
      <dgm:spPr/>
      <dgm:t>
        <a:bodyPr/>
        <a:lstStyle/>
        <a:p>
          <a:endParaRPr lang="fr-FR"/>
        </a:p>
      </dgm:t>
    </dgm:pt>
    <dgm:pt modelId="{A76A44A5-C045-4BD9-855B-A929285BF4A6}" type="sibTrans" cxnId="{1F335906-BFDB-4B5A-B0DD-EA38F8F52883}">
      <dgm:prSet/>
      <dgm:spPr/>
      <dgm:t>
        <a:bodyPr/>
        <a:lstStyle/>
        <a:p>
          <a:endParaRPr lang="fr-FR"/>
        </a:p>
      </dgm:t>
    </dgm:pt>
    <dgm:pt modelId="{08084028-466F-4AC4-91E4-A77CEF4B91E2}">
      <dgm:prSet phldrT="[Texte]" custT="1"/>
      <dgm:spPr/>
      <dgm:t>
        <a:bodyPr/>
        <a:lstStyle/>
        <a:p>
          <a:r>
            <a:rPr lang="fr-FR" sz="1050" dirty="0"/>
            <a:t>Efficacité du groupe</a:t>
          </a:r>
        </a:p>
      </dgm:t>
    </dgm:pt>
    <dgm:pt modelId="{65B527BC-DCB8-4FF3-904E-483834BE4C6E}" type="parTrans" cxnId="{C90910C3-26A0-4AC1-9749-12A6C53FCB74}">
      <dgm:prSet/>
      <dgm:spPr/>
      <dgm:t>
        <a:bodyPr/>
        <a:lstStyle/>
        <a:p>
          <a:endParaRPr lang="fr-FR"/>
        </a:p>
      </dgm:t>
    </dgm:pt>
    <dgm:pt modelId="{83E31CEE-70F6-4E18-8175-37B9E34E99B0}" type="sibTrans" cxnId="{C90910C3-26A0-4AC1-9749-12A6C53FCB74}">
      <dgm:prSet/>
      <dgm:spPr/>
      <dgm:t>
        <a:bodyPr/>
        <a:lstStyle/>
        <a:p>
          <a:endParaRPr lang="fr-FR"/>
        </a:p>
      </dgm:t>
    </dgm:pt>
    <dgm:pt modelId="{589F972E-DB17-4C3D-9E54-426A9A48AED1}">
      <dgm:prSet phldrT="[Texte]" custT="1"/>
      <dgm:spPr/>
      <dgm:t>
        <a:bodyPr/>
        <a:lstStyle/>
        <a:p>
          <a:r>
            <a:rPr lang="fr-FR" sz="1000" dirty="0" err="1"/>
            <a:t>Communi-cation</a:t>
          </a:r>
          <a:r>
            <a:rPr lang="fr-FR" sz="1000" dirty="0"/>
            <a:t> au sein du groupe</a:t>
          </a:r>
        </a:p>
      </dgm:t>
    </dgm:pt>
    <dgm:pt modelId="{157E4BB8-BFD5-4C21-85C4-8683B90430C6}" type="parTrans" cxnId="{1D027BCF-2FB5-4E26-BFAA-1F8B4E240DA3}">
      <dgm:prSet/>
      <dgm:spPr/>
      <dgm:t>
        <a:bodyPr/>
        <a:lstStyle/>
        <a:p>
          <a:endParaRPr lang="fr-FR"/>
        </a:p>
      </dgm:t>
    </dgm:pt>
    <dgm:pt modelId="{4C116EC3-6D55-4F90-B567-61CBF5D6E673}" type="sibTrans" cxnId="{1D027BCF-2FB5-4E26-BFAA-1F8B4E240DA3}">
      <dgm:prSet/>
      <dgm:spPr/>
      <dgm:t>
        <a:bodyPr/>
        <a:lstStyle/>
        <a:p>
          <a:endParaRPr lang="fr-FR"/>
        </a:p>
      </dgm:t>
    </dgm:pt>
    <dgm:pt modelId="{3F5B2954-6A4D-4525-89A8-94D0E58BFB2F}" type="pres">
      <dgm:prSet presAssocID="{7AF0D310-FF7B-485C-87F6-1902A484ED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7CA2F2-BC37-462F-81A4-7097F657C614}" type="pres">
      <dgm:prSet presAssocID="{7AF0D310-FF7B-485C-87F6-1902A484ED25}" presName="wedge1" presStyleLbl="node1" presStyleIdx="0" presStyleCnt="4"/>
      <dgm:spPr/>
      <dgm:t>
        <a:bodyPr/>
        <a:lstStyle/>
        <a:p>
          <a:endParaRPr lang="fr-FR"/>
        </a:p>
      </dgm:t>
    </dgm:pt>
    <dgm:pt modelId="{F14BD073-68C5-425A-B0F6-13B5B2FFB720}" type="pres">
      <dgm:prSet presAssocID="{7AF0D310-FF7B-485C-87F6-1902A484ED2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950E5C-A489-4602-9650-123C01710EA0}" type="pres">
      <dgm:prSet presAssocID="{7AF0D310-FF7B-485C-87F6-1902A484ED25}" presName="wedge2" presStyleLbl="node1" presStyleIdx="1" presStyleCnt="4" custScaleX="109071" custScaleY="104718"/>
      <dgm:spPr/>
      <dgm:t>
        <a:bodyPr/>
        <a:lstStyle/>
        <a:p>
          <a:endParaRPr lang="fr-FR"/>
        </a:p>
      </dgm:t>
    </dgm:pt>
    <dgm:pt modelId="{BF9C9A5D-D308-4076-9181-CFE827C6272D}" type="pres">
      <dgm:prSet presAssocID="{7AF0D310-FF7B-485C-87F6-1902A484ED2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924EA-4A84-4F23-B049-8E25DAFB007E}" type="pres">
      <dgm:prSet presAssocID="{7AF0D310-FF7B-485C-87F6-1902A484ED25}" presName="wedge3" presStyleLbl="node1" presStyleIdx="2" presStyleCnt="4"/>
      <dgm:spPr/>
      <dgm:t>
        <a:bodyPr/>
        <a:lstStyle/>
        <a:p>
          <a:endParaRPr lang="fr-FR"/>
        </a:p>
      </dgm:t>
    </dgm:pt>
    <dgm:pt modelId="{CC35EDE9-BACA-4B62-B288-153E4C676C59}" type="pres">
      <dgm:prSet presAssocID="{7AF0D310-FF7B-485C-87F6-1902A484ED2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2B80C-26A1-43A5-8205-0DBD94DAAC29}" type="pres">
      <dgm:prSet presAssocID="{7AF0D310-FF7B-485C-87F6-1902A484ED25}" presName="wedge4" presStyleLbl="node1" presStyleIdx="3" presStyleCnt="4"/>
      <dgm:spPr/>
      <dgm:t>
        <a:bodyPr/>
        <a:lstStyle/>
        <a:p>
          <a:endParaRPr lang="fr-FR"/>
        </a:p>
      </dgm:t>
    </dgm:pt>
    <dgm:pt modelId="{2B766C48-E756-453F-8710-11AAC17C0EA3}" type="pres">
      <dgm:prSet presAssocID="{7AF0D310-FF7B-485C-87F6-1902A484ED2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028B4D-4769-4883-9ECF-296394D9FB88}" type="presOf" srcId="{2608BF01-3AE4-4734-A09C-83E839D6B53F}" destId="{9B950E5C-A489-4602-9650-123C01710EA0}" srcOrd="0" destOrd="0" presId="urn:microsoft.com/office/officeart/2005/8/layout/chart3"/>
    <dgm:cxn modelId="{CE1D6ECB-535D-45E7-B540-93E88E0BE801}" srcId="{7AF0D310-FF7B-485C-87F6-1902A484ED25}" destId="{1712FCC5-2436-4915-B013-5F92B563DA13}" srcOrd="0" destOrd="0" parTransId="{9F87D2CE-18C8-47ED-B461-1E609F68DCEC}" sibTransId="{5E558DF5-D8A2-45F7-BC61-D4DB7554CA7E}"/>
    <dgm:cxn modelId="{E3157879-4849-4F7F-9F83-1E56A8A5FFAD}" type="presOf" srcId="{589F972E-DB17-4C3D-9E54-426A9A48AED1}" destId="{2B766C48-E756-453F-8710-11AAC17C0EA3}" srcOrd="1" destOrd="0" presId="urn:microsoft.com/office/officeart/2005/8/layout/chart3"/>
    <dgm:cxn modelId="{59884A60-880A-4D0A-A3E9-3E335306FF11}" type="presOf" srcId="{7AF0D310-FF7B-485C-87F6-1902A484ED25}" destId="{3F5B2954-6A4D-4525-89A8-94D0E58BFB2F}" srcOrd="0" destOrd="0" presId="urn:microsoft.com/office/officeart/2005/8/layout/chart3"/>
    <dgm:cxn modelId="{1F335906-BFDB-4B5A-B0DD-EA38F8F52883}" srcId="{7AF0D310-FF7B-485C-87F6-1902A484ED25}" destId="{2608BF01-3AE4-4734-A09C-83E839D6B53F}" srcOrd="1" destOrd="0" parTransId="{23A8DA7E-DF13-4E3B-AAF0-B5DF2B75C35C}" sibTransId="{A76A44A5-C045-4BD9-855B-A929285BF4A6}"/>
    <dgm:cxn modelId="{C90910C3-26A0-4AC1-9749-12A6C53FCB74}" srcId="{7AF0D310-FF7B-485C-87F6-1902A484ED25}" destId="{08084028-466F-4AC4-91E4-A77CEF4B91E2}" srcOrd="2" destOrd="0" parTransId="{65B527BC-DCB8-4FF3-904E-483834BE4C6E}" sibTransId="{83E31CEE-70F6-4E18-8175-37B9E34E99B0}"/>
    <dgm:cxn modelId="{ADFBCBC7-5389-4EFC-AB6E-EAD7F8E41C24}" type="presOf" srcId="{589F972E-DB17-4C3D-9E54-426A9A48AED1}" destId="{A7E2B80C-26A1-43A5-8205-0DBD94DAAC29}" srcOrd="0" destOrd="0" presId="urn:microsoft.com/office/officeart/2005/8/layout/chart3"/>
    <dgm:cxn modelId="{52913E4F-79F6-48BA-A10D-152FF41A2388}" type="presOf" srcId="{1712FCC5-2436-4915-B013-5F92B563DA13}" destId="{F14BD073-68C5-425A-B0F6-13B5B2FFB720}" srcOrd="1" destOrd="0" presId="urn:microsoft.com/office/officeart/2005/8/layout/chart3"/>
    <dgm:cxn modelId="{1D027BCF-2FB5-4E26-BFAA-1F8B4E240DA3}" srcId="{7AF0D310-FF7B-485C-87F6-1902A484ED25}" destId="{589F972E-DB17-4C3D-9E54-426A9A48AED1}" srcOrd="3" destOrd="0" parTransId="{157E4BB8-BFD5-4C21-85C4-8683B90430C6}" sibTransId="{4C116EC3-6D55-4F90-B567-61CBF5D6E673}"/>
    <dgm:cxn modelId="{55C74B81-F85F-4797-8BE6-45CD1184156E}" type="presOf" srcId="{2608BF01-3AE4-4734-A09C-83E839D6B53F}" destId="{BF9C9A5D-D308-4076-9181-CFE827C6272D}" srcOrd="1" destOrd="0" presId="urn:microsoft.com/office/officeart/2005/8/layout/chart3"/>
    <dgm:cxn modelId="{87054233-50E4-4A71-A31B-65CFA1F45882}" type="presOf" srcId="{08084028-466F-4AC4-91E4-A77CEF4B91E2}" destId="{CC35EDE9-BACA-4B62-B288-153E4C676C59}" srcOrd="1" destOrd="0" presId="urn:microsoft.com/office/officeart/2005/8/layout/chart3"/>
    <dgm:cxn modelId="{7D209193-ABC8-4E32-B73B-39A21C05C96F}" type="presOf" srcId="{08084028-466F-4AC4-91E4-A77CEF4B91E2}" destId="{C53924EA-4A84-4F23-B049-8E25DAFB007E}" srcOrd="0" destOrd="0" presId="urn:microsoft.com/office/officeart/2005/8/layout/chart3"/>
    <dgm:cxn modelId="{E8479D6E-403B-421B-AD46-D33E394EDC0B}" type="presOf" srcId="{1712FCC5-2436-4915-B013-5F92B563DA13}" destId="{517CA2F2-BC37-462F-81A4-7097F657C614}" srcOrd="0" destOrd="0" presId="urn:microsoft.com/office/officeart/2005/8/layout/chart3"/>
    <dgm:cxn modelId="{FFB83B7F-9CD6-4F57-B8B3-5E43EECCDA20}" type="presParOf" srcId="{3F5B2954-6A4D-4525-89A8-94D0E58BFB2F}" destId="{517CA2F2-BC37-462F-81A4-7097F657C614}" srcOrd="0" destOrd="0" presId="urn:microsoft.com/office/officeart/2005/8/layout/chart3"/>
    <dgm:cxn modelId="{428FABF8-DA2B-4618-ADDB-DF4DDE23B59C}" type="presParOf" srcId="{3F5B2954-6A4D-4525-89A8-94D0E58BFB2F}" destId="{F14BD073-68C5-425A-B0F6-13B5B2FFB720}" srcOrd="1" destOrd="0" presId="urn:microsoft.com/office/officeart/2005/8/layout/chart3"/>
    <dgm:cxn modelId="{FE8D8231-7645-4180-8A24-24ACD8275676}" type="presParOf" srcId="{3F5B2954-6A4D-4525-89A8-94D0E58BFB2F}" destId="{9B950E5C-A489-4602-9650-123C01710EA0}" srcOrd="2" destOrd="0" presId="urn:microsoft.com/office/officeart/2005/8/layout/chart3"/>
    <dgm:cxn modelId="{B2C35960-C308-430E-80D4-1F323EB6D364}" type="presParOf" srcId="{3F5B2954-6A4D-4525-89A8-94D0E58BFB2F}" destId="{BF9C9A5D-D308-4076-9181-CFE827C6272D}" srcOrd="3" destOrd="0" presId="urn:microsoft.com/office/officeart/2005/8/layout/chart3"/>
    <dgm:cxn modelId="{1993AA5E-98DD-4071-A778-184A9AEDA44D}" type="presParOf" srcId="{3F5B2954-6A4D-4525-89A8-94D0E58BFB2F}" destId="{C53924EA-4A84-4F23-B049-8E25DAFB007E}" srcOrd="4" destOrd="0" presId="urn:microsoft.com/office/officeart/2005/8/layout/chart3"/>
    <dgm:cxn modelId="{ACC28B06-3A37-4018-A865-FF2882C4845B}" type="presParOf" srcId="{3F5B2954-6A4D-4525-89A8-94D0E58BFB2F}" destId="{CC35EDE9-BACA-4B62-B288-153E4C676C59}" srcOrd="5" destOrd="0" presId="urn:microsoft.com/office/officeart/2005/8/layout/chart3"/>
    <dgm:cxn modelId="{AEEE7C4B-8F7F-494C-BF21-EA06153FB277}" type="presParOf" srcId="{3F5B2954-6A4D-4525-89A8-94D0E58BFB2F}" destId="{A7E2B80C-26A1-43A5-8205-0DBD94DAAC29}" srcOrd="6" destOrd="0" presId="urn:microsoft.com/office/officeart/2005/8/layout/chart3"/>
    <dgm:cxn modelId="{410C76F4-6D25-4D24-848A-3E1153301869}" type="presParOf" srcId="{3F5B2954-6A4D-4525-89A8-94D0E58BFB2F}" destId="{2B766C48-E756-453F-8710-11AAC17C0EA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0D9C5-5759-425D-A0C2-12EFB5568D4E}">
      <dsp:nvSpPr>
        <dsp:cNvPr id="0" name=""/>
        <dsp:cNvSpPr/>
      </dsp:nvSpPr>
      <dsp:spPr>
        <a:xfrm>
          <a:off x="136948" y="1737706"/>
          <a:ext cx="2047151" cy="6746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75000"/>
                </a:schemeClr>
              </a:solidFill>
            </a:rPr>
            <a:t>Une histoire et ses situations professionnelles..</a:t>
          </a:r>
          <a:endParaRPr lang="fr-FR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6948" y="1737706"/>
        <a:ext cx="2047151" cy="674629"/>
      </dsp:txXfrm>
    </dsp:sp>
    <dsp:sp modelId="{F34D9E4C-BE7F-4264-8267-D1F73C303529}">
      <dsp:nvSpPr>
        <dsp:cNvPr id="0" name=""/>
        <dsp:cNvSpPr/>
      </dsp:nvSpPr>
      <dsp:spPr>
        <a:xfrm>
          <a:off x="134622" y="1532525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3B9B6-3263-41B6-BCFF-262D0A091DBB}">
      <dsp:nvSpPr>
        <dsp:cNvPr id="0" name=""/>
        <dsp:cNvSpPr/>
      </dsp:nvSpPr>
      <dsp:spPr>
        <a:xfrm>
          <a:off x="248611" y="1304547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F0806-BF94-47CB-BC62-5D4FAF9AFA60}">
      <dsp:nvSpPr>
        <dsp:cNvPr id="0" name=""/>
        <dsp:cNvSpPr/>
      </dsp:nvSpPr>
      <dsp:spPr>
        <a:xfrm>
          <a:off x="522185" y="1350143"/>
          <a:ext cx="255893" cy="255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B8F7A-25B7-4FAA-B89A-5A1CC2914965}">
      <dsp:nvSpPr>
        <dsp:cNvPr id="0" name=""/>
        <dsp:cNvSpPr/>
      </dsp:nvSpPr>
      <dsp:spPr>
        <a:xfrm>
          <a:off x="750163" y="1099367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81D32-CD54-4304-86FA-19B1149E5E63}">
      <dsp:nvSpPr>
        <dsp:cNvPr id="0" name=""/>
        <dsp:cNvSpPr/>
      </dsp:nvSpPr>
      <dsp:spPr>
        <a:xfrm>
          <a:off x="1046535" y="1008175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EEC13-694B-4DDF-ABFD-63FB2D33FC88}">
      <dsp:nvSpPr>
        <dsp:cNvPr id="0" name=""/>
        <dsp:cNvSpPr/>
      </dsp:nvSpPr>
      <dsp:spPr>
        <a:xfrm>
          <a:off x="1411300" y="1167760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3BA5A-CA64-4810-AEFD-EAEB4808FCBB}">
      <dsp:nvSpPr>
        <dsp:cNvPr id="0" name=""/>
        <dsp:cNvSpPr/>
      </dsp:nvSpPr>
      <dsp:spPr>
        <a:xfrm>
          <a:off x="1639278" y="1281749"/>
          <a:ext cx="255893" cy="255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BF275-0664-413C-B411-5C1368E0C57C}">
      <dsp:nvSpPr>
        <dsp:cNvPr id="0" name=""/>
        <dsp:cNvSpPr/>
      </dsp:nvSpPr>
      <dsp:spPr>
        <a:xfrm>
          <a:off x="1958448" y="1532525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5450B0-7109-43D2-9D82-995461CC227B}">
      <dsp:nvSpPr>
        <dsp:cNvPr id="0" name=""/>
        <dsp:cNvSpPr/>
      </dsp:nvSpPr>
      <dsp:spPr>
        <a:xfrm>
          <a:off x="2095235" y="1783301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D27A6-573D-45A1-A8A8-88CDEDE906CE}">
      <dsp:nvSpPr>
        <dsp:cNvPr id="0" name=""/>
        <dsp:cNvSpPr/>
      </dsp:nvSpPr>
      <dsp:spPr>
        <a:xfrm>
          <a:off x="909748" y="1304547"/>
          <a:ext cx="418735" cy="418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EB43B-D897-4AF0-801A-749AF7A90697}">
      <dsp:nvSpPr>
        <dsp:cNvPr id="0" name=""/>
        <dsp:cNvSpPr/>
      </dsp:nvSpPr>
      <dsp:spPr>
        <a:xfrm>
          <a:off x="20633" y="2170864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263FA-1AC0-4DAC-82C4-9B8CBEB76DB5}">
      <dsp:nvSpPr>
        <dsp:cNvPr id="0" name=""/>
        <dsp:cNvSpPr/>
      </dsp:nvSpPr>
      <dsp:spPr>
        <a:xfrm>
          <a:off x="157420" y="2376045"/>
          <a:ext cx="255893" cy="255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36E19-211B-4752-8409-157B1A75E699}">
      <dsp:nvSpPr>
        <dsp:cNvPr id="0" name=""/>
        <dsp:cNvSpPr/>
      </dsp:nvSpPr>
      <dsp:spPr>
        <a:xfrm>
          <a:off x="499387" y="2558428"/>
          <a:ext cx="372209" cy="372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D5CD4-41AB-4A11-B135-7049D400F200}">
      <dsp:nvSpPr>
        <dsp:cNvPr id="0" name=""/>
        <dsp:cNvSpPr/>
      </dsp:nvSpPr>
      <dsp:spPr>
        <a:xfrm>
          <a:off x="978141" y="2854799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739FD-EA55-4CFE-85B7-2DA2565C9884}">
      <dsp:nvSpPr>
        <dsp:cNvPr id="0" name=""/>
        <dsp:cNvSpPr/>
      </dsp:nvSpPr>
      <dsp:spPr>
        <a:xfrm>
          <a:off x="1069333" y="2558428"/>
          <a:ext cx="255893" cy="255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297EF-CEE3-447B-B7CD-A010609B249E}">
      <dsp:nvSpPr>
        <dsp:cNvPr id="0" name=""/>
        <dsp:cNvSpPr/>
      </dsp:nvSpPr>
      <dsp:spPr>
        <a:xfrm>
          <a:off x="1297311" y="2877597"/>
          <a:ext cx="162841" cy="162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D6F585-2DDB-4805-BC36-06E4E8DAAAB8}">
      <dsp:nvSpPr>
        <dsp:cNvPr id="0" name=""/>
        <dsp:cNvSpPr/>
      </dsp:nvSpPr>
      <dsp:spPr>
        <a:xfrm>
          <a:off x="1502492" y="2512832"/>
          <a:ext cx="372209" cy="372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347F1-76D8-4BE6-9D7B-3D68FD3842BF}">
      <dsp:nvSpPr>
        <dsp:cNvPr id="0" name=""/>
        <dsp:cNvSpPr/>
      </dsp:nvSpPr>
      <dsp:spPr>
        <a:xfrm>
          <a:off x="2004044" y="2421641"/>
          <a:ext cx="255893" cy="255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6D5B3-BC17-4801-AD05-BD50511C0123}">
      <dsp:nvSpPr>
        <dsp:cNvPr id="0" name=""/>
        <dsp:cNvSpPr/>
      </dsp:nvSpPr>
      <dsp:spPr>
        <a:xfrm>
          <a:off x="2259938" y="1349764"/>
          <a:ext cx="751524" cy="14347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4BE7C-5571-4652-A32C-6BA02ACE2B75}">
      <dsp:nvSpPr>
        <dsp:cNvPr id="0" name=""/>
        <dsp:cNvSpPr/>
      </dsp:nvSpPr>
      <dsp:spPr>
        <a:xfrm>
          <a:off x="3011462" y="1350460"/>
          <a:ext cx="2049611" cy="143472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accent1">
                  <a:lumMod val="75000"/>
                </a:schemeClr>
              </a:solidFill>
            </a:rPr>
            <a:t>…transformées en situations d’apprentissage..</a:t>
          </a:r>
        </a:p>
      </dsp:txBody>
      <dsp:txXfrm>
        <a:off x="3011462" y="1350460"/>
        <a:ext cx="2049611" cy="1434727"/>
      </dsp:txXfrm>
    </dsp:sp>
    <dsp:sp modelId="{0C45D7B3-F85E-4210-AAC0-85A6A031F0DF}">
      <dsp:nvSpPr>
        <dsp:cNvPr id="0" name=""/>
        <dsp:cNvSpPr/>
      </dsp:nvSpPr>
      <dsp:spPr>
        <a:xfrm>
          <a:off x="5061073" y="1349764"/>
          <a:ext cx="751524" cy="143474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D938E-82BF-458B-9244-4DEFBA655220}">
      <dsp:nvSpPr>
        <dsp:cNvPr id="0" name=""/>
        <dsp:cNvSpPr/>
      </dsp:nvSpPr>
      <dsp:spPr>
        <a:xfrm>
          <a:off x="5812597" y="1231193"/>
          <a:ext cx="1970271" cy="1742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..pour viser les compétences </a:t>
          </a:r>
        </a:p>
      </dsp:txBody>
      <dsp:txXfrm>
        <a:off x="6101137" y="1486328"/>
        <a:ext cx="1393191" cy="12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161F-61F7-42CC-AD9A-0AE614303D26}">
      <dsp:nvSpPr>
        <dsp:cNvPr id="0" name=""/>
        <dsp:cNvSpPr/>
      </dsp:nvSpPr>
      <dsp:spPr>
        <a:xfrm>
          <a:off x="1628090" y="1749771"/>
          <a:ext cx="2036535" cy="1394304"/>
        </a:xfrm>
        <a:custGeom>
          <a:avLst/>
          <a:gdLst/>
          <a:ahLst/>
          <a:cxnLst/>
          <a:rect l="0" t="0" r="0" b="0"/>
          <a:pathLst>
            <a:path>
              <a:moveTo>
                <a:pt x="2036535" y="0"/>
              </a:moveTo>
              <a:lnTo>
                <a:pt x="0" y="1394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cap="small" baseline="0"/>
        </a:p>
      </dsp:txBody>
      <dsp:txXfrm>
        <a:off x="2584656" y="2385220"/>
        <a:ext cx="123405" cy="123405"/>
      </dsp:txXfrm>
    </dsp:sp>
    <dsp:sp modelId="{9B805FE1-5F93-4A00-81CC-8C3CE4FA6C07}">
      <dsp:nvSpPr>
        <dsp:cNvPr id="0" name=""/>
        <dsp:cNvSpPr/>
      </dsp:nvSpPr>
      <dsp:spPr>
        <a:xfrm>
          <a:off x="3664626" y="1749771"/>
          <a:ext cx="886053" cy="120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026" y="0"/>
              </a:lnTo>
              <a:lnTo>
                <a:pt x="443026" y="1202327"/>
              </a:lnTo>
              <a:lnTo>
                <a:pt x="886053" y="120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cap="small" baseline="0"/>
        </a:p>
      </dsp:txBody>
      <dsp:txXfrm>
        <a:off x="4070314" y="2313596"/>
        <a:ext cx="74677" cy="74677"/>
      </dsp:txXfrm>
    </dsp:sp>
    <dsp:sp modelId="{7EA8A564-A31B-4B4B-BCEC-2AD2AA64F360}">
      <dsp:nvSpPr>
        <dsp:cNvPr id="0" name=""/>
        <dsp:cNvSpPr/>
      </dsp:nvSpPr>
      <dsp:spPr>
        <a:xfrm>
          <a:off x="3664626" y="1704051"/>
          <a:ext cx="9532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631" y="45720"/>
              </a:lnTo>
              <a:lnTo>
                <a:pt x="476631" y="57594"/>
              </a:lnTo>
              <a:lnTo>
                <a:pt x="953263" y="5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cap="small" baseline="0"/>
        </a:p>
      </dsp:txBody>
      <dsp:txXfrm>
        <a:off x="4117425" y="1725938"/>
        <a:ext cx="47666" cy="47666"/>
      </dsp:txXfrm>
    </dsp:sp>
    <dsp:sp modelId="{EC8FC963-9C57-4ED2-B80A-9ADD7833570C}">
      <dsp:nvSpPr>
        <dsp:cNvPr id="0" name=""/>
        <dsp:cNvSpPr/>
      </dsp:nvSpPr>
      <dsp:spPr>
        <a:xfrm>
          <a:off x="3664626" y="329329"/>
          <a:ext cx="901198" cy="1420442"/>
        </a:xfrm>
        <a:custGeom>
          <a:avLst/>
          <a:gdLst/>
          <a:ahLst/>
          <a:cxnLst/>
          <a:rect l="0" t="0" r="0" b="0"/>
          <a:pathLst>
            <a:path>
              <a:moveTo>
                <a:pt x="0" y="1420442"/>
              </a:moveTo>
              <a:lnTo>
                <a:pt x="450599" y="1420442"/>
              </a:lnTo>
              <a:lnTo>
                <a:pt x="450599" y="0"/>
              </a:lnTo>
              <a:lnTo>
                <a:pt x="9011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cap="small" baseline="0"/>
        </a:p>
      </dsp:txBody>
      <dsp:txXfrm>
        <a:off x="4073170" y="997495"/>
        <a:ext cx="84110" cy="84110"/>
      </dsp:txXfrm>
    </dsp:sp>
    <dsp:sp modelId="{163F0A5D-92A6-4ACF-8C1D-3C140AE487BB}">
      <dsp:nvSpPr>
        <dsp:cNvPr id="0" name=""/>
        <dsp:cNvSpPr/>
      </dsp:nvSpPr>
      <dsp:spPr>
        <a:xfrm rot="16200000">
          <a:off x="2211750" y="674445"/>
          <a:ext cx="755100" cy="2150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5715" tIns="5715" rIns="5715" bIns="5715" numCol="1" spcCol="1270" anchor="ctr" anchorCtr="1">
          <a:noAutofit/>
        </a:bodyPr>
        <a:lstStyle/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cap="small" baseline="0" dirty="0" smtClean="0">
              <a:latin typeface="Calibri"/>
              <a:ea typeface="+mn-ea"/>
              <a:cs typeface="+mn-cs"/>
            </a:rPr>
            <a:t>Une histoire professionnelle </a:t>
          </a:r>
          <a:endParaRPr lang="fr-FR" sz="2000" b="0" kern="1200" cap="small" baseline="0" dirty="0">
            <a:latin typeface="Calibri"/>
            <a:ea typeface="+mn-ea"/>
            <a:cs typeface="+mn-cs"/>
          </a:endParaRPr>
        </a:p>
      </dsp:txBody>
      <dsp:txXfrm>
        <a:off x="2211750" y="674445"/>
        <a:ext cx="755100" cy="2150652"/>
      </dsp:txXfrm>
    </dsp:sp>
    <dsp:sp modelId="{1EF70372-7360-40E1-AE60-BF4B29077696}">
      <dsp:nvSpPr>
        <dsp:cNvPr id="0" name=""/>
        <dsp:cNvSpPr/>
      </dsp:nvSpPr>
      <dsp:spPr>
        <a:xfrm>
          <a:off x="4565824" y="0"/>
          <a:ext cx="2160400" cy="658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cap="small" baseline="0" dirty="0" smtClean="0"/>
            <a:t>Un contexte général</a:t>
          </a:r>
          <a:endParaRPr lang="fr-FR" sz="1400" kern="1200" cap="small" baseline="0" dirty="0"/>
        </a:p>
      </dsp:txBody>
      <dsp:txXfrm>
        <a:off x="4565824" y="0"/>
        <a:ext cx="2160400" cy="658658"/>
      </dsp:txXfrm>
    </dsp:sp>
    <dsp:sp modelId="{710F0C0B-E8A2-458C-A053-69007E217484}">
      <dsp:nvSpPr>
        <dsp:cNvPr id="0" name=""/>
        <dsp:cNvSpPr/>
      </dsp:nvSpPr>
      <dsp:spPr>
        <a:xfrm>
          <a:off x="4617890" y="1432316"/>
          <a:ext cx="2160400" cy="658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baseline="0" dirty="0" smtClean="0"/>
            <a:t>Un processus, un évènement</a:t>
          </a:r>
          <a:endParaRPr lang="fr-FR" sz="1400" kern="1200" cap="small" baseline="0" dirty="0"/>
        </a:p>
      </dsp:txBody>
      <dsp:txXfrm>
        <a:off x="4617890" y="1432316"/>
        <a:ext cx="2160400" cy="658658"/>
      </dsp:txXfrm>
    </dsp:sp>
    <dsp:sp modelId="{D39394C4-1B9A-41C4-ACB4-71D4ABEE3CD2}">
      <dsp:nvSpPr>
        <dsp:cNvPr id="0" name=""/>
        <dsp:cNvSpPr/>
      </dsp:nvSpPr>
      <dsp:spPr>
        <a:xfrm>
          <a:off x="4550680" y="2622769"/>
          <a:ext cx="2160400" cy="658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baseline="0" dirty="0" smtClean="0"/>
            <a:t>Des opérations</a:t>
          </a:r>
          <a:endParaRPr lang="fr-FR" sz="1400" kern="1200" cap="small" baseline="0" dirty="0"/>
        </a:p>
      </dsp:txBody>
      <dsp:txXfrm>
        <a:off x="4550680" y="2622769"/>
        <a:ext cx="2160400" cy="658658"/>
      </dsp:txXfrm>
    </dsp:sp>
    <dsp:sp modelId="{6FCED0D6-CDA9-4113-8230-B6FCE99B63FC}">
      <dsp:nvSpPr>
        <dsp:cNvPr id="0" name=""/>
        <dsp:cNvSpPr/>
      </dsp:nvSpPr>
      <dsp:spPr>
        <a:xfrm>
          <a:off x="1628090" y="2814746"/>
          <a:ext cx="2160400" cy="658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cap="small" baseline="0" dirty="0" smtClean="0"/>
            <a:t>Des ressources</a:t>
          </a:r>
          <a:endParaRPr lang="fr-FR" sz="1400" kern="1200" cap="small" baseline="0" dirty="0"/>
        </a:p>
      </dsp:txBody>
      <dsp:txXfrm>
        <a:off x="1628090" y="2814746"/>
        <a:ext cx="2160400" cy="658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0B67E-79C0-4E4B-91E4-142E94D417F4}">
      <dsp:nvSpPr>
        <dsp:cNvPr id="0" name=""/>
        <dsp:cNvSpPr/>
      </dsp:nvSpPr>
      <dsp:spPr>
        <a:xfrm>
          <a:off x="3842" y="526566"/>
          <a:ext cx="1310358" cy="6551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cap="small" baseline="0" dirty="0" smtClean="0"/>
            <a:t>1.1 Préparation et prise en charge de la relation avec le client, l’usager ou l’adhérent</a:t>
          </a:r>
          <a:endParaRPr lang="fr-FR" sz="800" b="0" kern="1200" cap="small" baseline="0" dirty="0"/>
        </a:p>
      </dsp:txBody>
      <dsp:txXfrm>
        <a:off x="23032" y="545756"/>
        <a:ext cx="1271978" cy="616799"/>
      </dsp:txXfrm>
    </dsp:sp>
    <dsp:sp modelId="{61903663-B0A7-4135-A516-9FB2C0512838}">
      <dsp:nvSpPr>
        <dsp:cNvPr id="0" name=""/>
        <dsp:cNvSpPr/>
      </dsp:nvSpPr>
      <dsp:spPr>
        <a:xfrm>
          <a:off x="134878" y="1181745"/>
          <a:ext cx="131035" cy="4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4"/>
              </a:lnTo>
              <a:lnTo>
                <a:pt x="131035" y="491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B4444-7FDE-4F5A-9DB4-6752C2B266A0}">
      <dsp:nvSpPr>
        <dsp:cNvPr id="0" name=""/>
        <dsp:cNvSpPr/>
      </dsp:nvSpPr>
      <dsp:spPr>
        <a:xfrm>
          <a:off x="265914" y="1345540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Préparation et suivi d’évènements liés à la promotion de l’organisation</a:t>
          </a:r>
          <a:endParaRPr lang="fr-FR" sz="800" kern="1200" cap="small" baseline="0" dirty="0"/>
        </a:p>
      </dsp:txBody>
      <dsp:txXfrm>
        <a:off x="285104" y="1364730"/>
        <a:ext cx="1009906" cy="616799"/>
      </dsp:txXfrm>
    </dsp:sp>
    <dsp:sp modelId="{18ECB16E-1C67-42F1-A176-2F3242095C6F}">
      <dsp:nvSpPr>
        <dsp:cNvPr id="0" name=""/>
        <dsp:cNvSpPr/>
      </dsp:nvSpPr>
      <dsp:spPr>
        <a:xfrm>
          <a:off x="134878" y="1181745"/>
          <a:ext cx="131035" cy="131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58"/>
              </a:lnTo>
              <a:lnTo>
                <a:pt x="131035" y="1310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A32AF-D573-4CE0-ABD4-D3B528391E97}">
      <dsp:nvSpPr>
        <dsp:cNvPr id="0" name=""/>
        <dsp:cNvSpPr/>
      </dsp:nvSpPr>
      <dsp:spPr>
        <a:xfrm>
          <a:off x="265914" y="2164514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Assistance et suivi des opérations de prospection</a:t>
          </a:r>
          <a:endParaRPr lang="fr-FR" sz="800" kern="1200" cap="small" baseline="0" dirty="0"/>
        </a:p>
      </dsp:txBody>
      <dsp:txXfrm>
        <a:off x="285104" y="2183704"/>
        <a:ext cx="1009906" cy="616799"/>
      </dsp:txXfrm>
    </dsp:sp>
    <dsp:sp modelId="{C94581A1-DD72-4D53-9D32-F78ACEFEB1E1}">
      <dsp:nvSpPr>
        <dsp:cNvPr id="0" name=""/>
        <dsp:cNvSpPr/>
      </dsp:nvSpPr>
      <dsp:spPr>
        <a:xfrm>
          <a:off x="1641790" y="526566"/>
          <a:ext cx="1310358" cy="6551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1.2 Traitement des opérations administratives et de gestion liées aux relations avec le client, l’usager ou l’adhérent </a:t>
          </a:r>
          <a:endParaRPr lang="fr-FR" sz="800" kern="1200" cap="small" baseline="0" dirty="0"/>
        </a:p>
      </dsp:txBody>
      <dsp:txXfrm>
        <a:off x="1660980" y="545756"/>
        <a:ext cx="1271978" cy="616799"/>
      </dsp:txXfrm>
    </dsp:sp>
    <dsp:sp modelId="{A788D272-A025-4083-801D-D3AEB31477C6}">
      <dsp:nvSpPr>
        <dsp:cNvPr id="0" name=""/>
        <dsp:cNvSpPr/>
      </dsp:nvSpPr>
      <dsp:spPr>
        <a:xfrm>
          <a:off x="1772826" y="1181745"/>
          <a:ext cx="131035" cy="4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4"/>
              </a:lnTo>
              <a:lnTo>
                <a:pt x="131035" y="491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BF6ED-3D16-4600-BAFD-5100944A0CA1}">
      <dsp:nvSpPr>
        <dsp:cNvPr id="0" name=""/>
        <dsp:cNvSpPr/>
      </dsp:nvSpPr>
      <dsp:spPr>
        <a:xfrm>
          <a:off x="1903862" y="1345540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Suivi des devis, commandes, contrats, conventions</a:t>
          </a:r>
          <a:endParaRPr lang="fr-FR" sz="800" kern="1200" cap="small" baseline="0" dirty="0"/>
        </a:p>
      </dsp:txBody>
      <dsp:txXfrm>
        <a:off x="1923052" y="1364730"/>
        <a:ext cx="1009906" cy="616799"/>
      </dsp:txXfrm>
    </dsp:sp>
    <dsp:sp modelId="{F8905BB0-437A-47AE-8C35-C05ECE7C0DAF}">
      <dsp:nvSpPr>
        <dsp:cNvPr id="0" name=""/>
        <dsp:cNvSpPr/>
      </dsp:nvSpPr>
      <dsp:spPr>
        <a:xfrm>
          <a:off x="1772826" y="1181745"/>
          <a:ext cx="131035" cy="131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58"/>
              </a:lnTo>
              <a:lnTo>
                <a:pt x="131035" y="1310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6212B-0575-414E-A3EC-60F01369A098}">
      <dsp:nvSpPr>
        <dsp:cNvPr id="0" name=""/>
        <dsp:cNvSpPr/>
      </dsp:nvSpPr>
      <dsp:spPr>
        <a:xfrm>
          <a:off x="1903862" y="2164514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Traitement des réclamations et des litiges</a:t>
          </a:r>
          <a:endParaRPr lang="fr-FR" sz="800" kern="1200" cap="small" baseline="0" dirty="0"/>
        </a:p>
      </dsp:txBody>
      <dsp:txXfrm>
        <a:off x="1923052" y="2183704"/>
        <a:ext cx="1009906" cy="616799"/>
      </dsp:txXfrm>
    </dsp:sp>
    <dsp:sp modelId="{77DDDE9E-90D0-4617-85BB-02D489ABEE9B}">
      <dsp:nvSpPr>
        <dsp:cNvPr id="0" name=""/>
        <dsp:cNvSpPr/>
      </dsp:nvSpPr>
      <dsp:spPr>
        <a:xfrm>
          <a:off x="3279738" y="526566"/>
          <a:ext cx="1310358" cy="6551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1.3 Actualisation du système d’information en lien avec la relation client, usager ou adhérent</a:t>
          </a:r>
          <a:endParaRPr lang="fr-FR" sz="800" kern="1200" cap="small" baseline="0" dirty="0"/>
        </a:p>
      </dsp:txBody>
      <dsp:txXfrm>
        <a:off x="3298928" y="545756"/>
        <a:ext cx="1271978" cy="616799"/>
      </dsp:txXfrm>
    </dsp:sp>
    <dsp:sp modelId="{7098FCA9-E264-4079-A817-FB023EF09647}">
      <dsp:nvSpPr>
        <dsp:cNvPr id="0" name=""/>
        <dsp:cNvSpPr/>
      </dsp:nvSpPr>
      <dsp:spPr>
        <a:xfrm>
          <a:off x="3410774" y="1181745"/>
          <a:ext cx="131035" cy="4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4"/>
              </a:lnTo>
              <a:lnTo>
                <a:pt x="131035" y="491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7442C-69A4-425D-A2B3-4C0CD1A7E59D}">
      <dsp:nvSpPr>
        <dsp:cNvPr id="0" name=""/>
        <dsp:cNvSpPr/>
      </dsp:nvSpPr>
      <dsp:spPr>
        <a:xfrm>
          <a:off x="3541810" y="1345540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Mise à jour des dossiers</a:t>
          </a:r>
          <a:endParaRPr lang="fr-FR" sz="800" kern="1200" cap="small" baseline="0" dirty="0"/>
        </a:p>
      </dsp:txBody>
      <dsp:txXfrm>
        <a:off x="3561000" y="1364730"/>
        <a:ext cx="1009906" cy="616799"/>
      </dsp:txXfrm>
    </dsp:sp>
    <dsp:sp modelId="{C43FDB3E-6AA0-4300-B466-3A88A3B7883F}">
      <dsp:nvSpPr>
        <dsp:cNvPr id="0" name=""/>
        <dsp:cNvSpPr/>
      </dsp:nvSpPr>
      <dsp:spPr>
        <a:xfrm>
          <a:off x="3410774" y="1181745"/>
          <a:ext cx="131035" cy="131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58"/>
              </a:lnTo>
              <a:lnTo>
                <a:pt x="131035" y="1310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4D45A-C081-4300-B224-A26A92991861}">
      <dsp:nvSpPr>
        <dsp:cNvPr id="0" name=""/>
        <dsp:cNvSpPr/>
      </dsp:nvSpPr>
      <dsp:spPr>
        <a:xfrm>
          <a:off x="3541810" y="2164514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Mise à jour de tableaux de bord « commerciaux »</a:t>
          </a:r>
          <a:endParaRPr lang="fr-FR" sz="800" kern="1200" cap="small" baseline="0" dirty="0"/>
        </a:p>
      </dsp:txBody>
      <dsp:txXfrm>
        <a:off x="3561000" y="2183704"/>
        <a:ext cx="1009906" cy="616799"/>
      </dsp:txXfrm>
    </dsp:sp>
    <dsp:sp modelId="{477A3DD1-87D0-4C1B-B0B0-8180FD3895C6}">
      <dsp:nvSpPr>
        <dsp:cNvPr id="0" name=""/>
        <dsp:cNvSpPr/>
      </dsp:nvSpPr>
      <dsp:spPr>
        <a:xfrm>
          <a:off x="3410774" y="1181745"/>
          <a:ext cx="131035" cy="212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332"/>
              </a:lnTo>
              <a:lnTo>
                <a:pt x="131035" y="21293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978F5-F7D0-4495-85EE-B22D4A082CAC}">
      <dsp:nvSpPr>
        <dsp:cNvPr id="0" name=""/>
        <dsp:cNvSpPr/>
      </dsp:nvSpPr>
      <dsp:spPr>
        <a:xfrm>
          <a:off x="3541810" y="2983488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Suivi et actualisation des données sur les réseaux sociaux</a:t>
          </a:r>
          <a:endParaRPr lang="fr-FR" sz="800" kern="1200" cap="small" baseline="0" dirty="0"/>
        </a:p>
      </dsp:txBody>
      <dsp:txXfrm>
        <a:off x="3561000" y="3002678"/>
        <a:ext cx="1009906" cy="616799"/>
      </dsp:txXfrm>
    </dsp:sp>
    <dsp:sp modelId="{A7E99BF1-4CD8-4564-B216-E2E3474493D2}">
      <dsp:nvSpPr>
        <dsp:cNvPr id="0" name=""/>
        <dsp:cNvSpPr/>
      </dsp:nvSpPr>
      <dsp:spPr>
        <a:xfrm>
          <a:off x="4917686" y="526566"/>
          <a:ext cx="1310358" cy="6551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cap="small" baseline="0" dirty="0" smtClean="0"/>
            <a:t>2.1. Suivi administratif de l’activité de production</a:t>
          </a:r>
          <a:endParaRPr lang="fr-FR" sz="800" kern="1200" cap="small" baseline="0" dirty="0"/>
        </a:p>
      </dsp:txBody>
      <dsp:txXfrm>
        <a:off x="4936876" y="545756"/>
        <a:ext cx="1271978" cy="616799"/>
      </dsp:txXfrm>
    </dsp:sp>
    <dsp:sp modelId="{BA717082-1A56-4151-A37C-A2B91BE2AA54}">
      <dsp:nvSpPr>
        <dsp:cNvPr id="0" name=""/>
        <dsp:cNvSpPr/>
      </dsp:nvSpPr>
      <dsp:spPr>
        <a:xfrm>
          <a:off x="5048722" y="1181745"/>
          <a:ext cx="131035" cy="4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4"/>
              </a:lnTo>
              <a:lnTo>
                <a:pt x="131035" y="491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A7159-E440-449A-BE9D-B4F18F376540}">
      <dsp:nvSpPr>
        <dsp:cNvPr id="0" name=""/>
        <dsp:cNvSpPr/>
      </dsp:nvSpPr>
      <dsp:spPr>
        <a:xfrm>
          <a:off x="5179758" y="1345540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smtClean="0"/>
            <a:t>Suivi des approvisionnements et des stocks</a:t>
          </a:r>
          <a:endParaRPr lang="fr-FR" sz="800" kern="1200" cap="small" baseline="0" dirty="0"/>
        </a:p>
      </dsp:txBody>
      <dsp:txXfrm>
        <a:off x="5198948" y="1364730"/>
        <a:ext cx="1009906" cy="616799"/>
      </dsp:txXfrm>
    </dsp:sp>
    <dsp:sp modelId="{59A71BBB-E3C7-4802-B698-CFB68B70771F}">
      <dsp:nvSpPr>
        <dsp:cNvPr id="0" name=""/>
        <dsp:cNvSpPr/>
      </dsp:nvSpPr>
      <dsp:spPr>
        <a:xfrm>
          <a:off x="5048722" y="1181745"/>
          <a:ext cx="131035" cy="131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58"/>
              </a:lnTo>
              <a:lnTo>
                <a:pt x="131035" y="1310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CCB20-396B-44FD-95A5-BEFB0D30596E}">
      <dsp:nvSpPr>
        <dsp:cNvPr id="0" name=""/>
        <dsp:cNvSpPr/>
      </dsp:nvSpPr>
      <dsp:spPr>
        <a:xfrm>
          <a:off x="5179758" y="2164514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dirty="0" smtClean="0"/>
            <a:t>Suivi de la coordination d’activités relevant d’un service ou d’un projet</a:t>
          </a:r>
          <a:endParaRPr lang="fr-FR" sz="800" kern="1200" cap="small" baseline="0" dirty="0"/>
        </a:p>
      </dsp:txBody>
      <dsp:txXfrm>
        <a:off x="5198948" y="2183704"/>
        <a:ext cx="1009906" cy="616799"/>
      </dsp:txXfrm>
    </dsp:sp>
    <dsp:sp modelId="{936D4128-FA0D-473D-AFE0-4691BA9AEC27}">
      <dsp:nvSpPr>
        <dsp:cNvPr id="0" name=""/>
        <dsp:cNvSpPr/>
      </dsp:nvSpPr>
      <dsp:spPr>
        <a:xfrm>
          <a:off x="6555634" y="526566"/>
          <a:ext cx="1310358" cy="6551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cap="small" baseline="0" dirty="0" smtClean="0"/>
            <a:t>2.2. Suivi financier de l’activité de production </a:t>
          </a:r>
          <a:endParaRPr lang="fr-FR" sz="800" kern="1200" cap="small" baseline="0" dirty="0"/>
        </a:p>
      </dsp:txBody>
      <dsp:txXfrm>
        <a:off x="6574824" y="545756"/>
        <a:ext cx="1271978" cy="616799"/>
      </dsp:txXfrm>
    </dsp:sp>
    <dsp:sp modelId="{76630DD2-3577-4145-89F4-1B6FE97122F1}">
      <dsp:nvSpPr>
        <dsp:cNvPr id="0" name=""/>
        <dsp:cNvSpPr/>
      </dsp:nvSpPr>
      <dsp:spPr>
        <a:xfrm>
          <a:off x="6686670" y="1181745"/>
          <a:ext cx="131035" cy="4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4"/>
              </a:lnTo>
              <a:lnTo>
                <a:pt x="131035" y="491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D89A9-8F5B-421B-9570-222FEFCFCC99}">
      <dsp:nvSpPr>
        <dsp:cNvPr id="0" name=""/>
        <dsp:cNvSpPr/>
      </dsp:nvSpPr>
      <dsp:spPr>
        <a:xfrm>
          <a:off x="6817706" y="1345540"/>
          <a:ext cx="1048286" cy="65517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cap="small" baseline="0" smtClean="0"/>
            <a:t>Suivi des décaissements</a:t>
          </a:r>
          <a:endParaRPr lang="fr-FR" sz="800" kern="1200" cap="small" baseline="0" dirty="0"/>
        </a:p>
      </dsp:txBody>
      <dsp:txXfrm>
        <a:off x="6836896" y="1364730"/>
        <a:ext cx="1009906" cy="616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A3D2D-602D-48F1-B27E-F9668EC43BBF}">
      <dsp:nvSpPr>
        <dsp:cNvPr id="0" name=""/>
        <dsp:cNvSpPr/>
      </dsp:nvSpPr>
      <dsp:spPr>
        <a:xfrm>
          <a:off x="0" y="3066074"/>
          <a:ext cx="7771527" cy="503015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Mise à jour des réseaux sociaux</a:t>
          </a:r>
        </a:p>
      </dsp:txBody>
      <dsp:txXfrm>
        <a:off x="0" y="3066074"/>
        <a:ext cx="7771527" cy="271628"/>
      </dsp:txXfrm>
    </dsp:sp>
    <dsp:sp modelId="{35859F3A-60CC-4EDF-AB7C-A90E88212432}">
      <dsp:nvSpPr>
        <dsp:cNvPr id="0" name=""/>
        <dsp:cNvSpPr/>
      </dsp:nvSpPr>
      <dsp:spPr>
        <a:xfrm>
          <a:off x="0" y="3339410"/>
          <a:ext cx="7771527" cy="23138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Préparation d’une note </a:t>
          </a:r>
        </a:p>
      </dsp:txBody>
      <dsp:txXfrm>
        <a:off x="0" y="3339410"/>
        <a:ext cx="7771527" cy="231386"/>
      </dsp:txXfrm>
    </dsp:sp>
    <dsp:sp modelId="{4F5ED0F8-5975-41DC-B271-A1A28A61DE78}">
      <dsp:nvSpPr>
        <dsp:cNvPr id="0" name=""/>
        <dsp:cNvSpPr/>
      </dsp:nvSpPr>
      <dsp:spPr>
        <a:xfrm rot="10800000">
          <a:off x="0" y="2299982"/>
          <a:ext cx="7771527" cy="773637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Préparation d’ un tableau de bord sur la fréquentation du transport urbain dans l’agglomération</a:t>
          </a:r>
        </a:p>
      </dsp:txBody>
      <dsp:txXfrm rot="-10800000">
        <a:off x="0" y="2299982"/>
        <a:ext cx="7771527" cy="271546"/>
      </dsp:txXfrm>
    </dsp:sp>
    <dsp:sp modelId="{8219F0D4-B8A7-4101-BA7C-F59B5A2E1C3B}">
      <dsp:nvSpPr>
        <dsp:cNvPr id="0" name=""/>
        <dsp:cNvSpPr/>
      </dsp:nvSpPr>
      <dsp:spPr>
        <a:xfrm>
          <a:off x="0" y="2571529"/>
          <a:ext cx="3885763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/>
            <a:t>État des lieux</a:t>
          </a:r>
        </a:p>
      </dsp:txBody>
      <dsp:txXfrm>
        <a:off x="0" y="2571529"/>
        <a:ext cx="3885763" cy="231317"/>
      </dsp:txXfrm>
    </dsp:sp>
    <dsp:sp modelId="{205A0559-4F05-42B6-905E-8210F817E29B}">
      <dsp:nvSpPr>
        <dsp:cNvPr id="0" name=""/>
        <dsp:cNvSpPr/>
      </dsp:nvSpPr>
      <dsp:spPr>
        <a:xfrm>
          <a:off x="3885763" y="2571529"/>
          <a:ext cx="3885763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/>
            <a:t>Prospective</a:t>
          </a:r>
        </a:p>
      </dsp:txBody>
      <dsp:txXfrm>
        <a:off x="3885763" y="2571529"/>
        <a:ext cx="3885763" cy="231317"/>
      </dsp:txXfrm>
    </dsp:sp>
    <dsp:sp modelId="{9CF463A0-613A-4CD8-B23E-4BAA89ADA9C5}">
      <dsp:nvSpPr>
        <dsp:cNvPr id="0" name=""/>
        <dsp:cNvSpPr/>
      </dsp:nvSpPr>
      <dsp:spPr>
        <a:xfrm rot="10800000">
          <a:off x="0" y="1533890"/>
          <a:ext cx="7771527" cy="773637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Mise à jour du budget de la soirée de lancement de la Semaine Écolo Zéro €</a:t>
          </a:r>
        </a:p>
      </dsp:txBody>
      <dsp:txXfrm rot="-10800000">
        <a:off x="0" y="1533890"/>
        <a:ext cx="7771527" cy="271546"/>
      </dsp:txXfrm>
    </dsp:sp>
    <dsp:sp modelId="{9B94589E-F7E2-4965-919C-D458361E4340}">
      <dsp:nvSpPr>
        <dsp:cNvPr id="0" name=""/>
        <dsp:cNvSpPr/>
      </dsp:nvSpPr>
      <dsp:spPr>
        <a:xfrm>
          <a:off x="3794" y="1805437"/>
          <a:ext cx="2587979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Restructuration du tableau du budget</a:t>
          </a:r>
        </a:p>
      </dsp:txBody>
      <dsp:txXfrm>
        <a:off x="3794" y="1805437"/>
        <a:ext cx="2587979" cy="231317"/>
      </dsp:txXfrm>
    </dsp:sp>
    <dsp:sp modelId="{48CD146E-899E-4A63-A56B-60E65B428D14}">
      <dsp:nvSpPr>
        <dsp:cNvPr id="0" name=""/>
        <dsp:cNvSpPr/>
      </dsp:nvSpPr>
      <dsp:spPr>
        <a:xfrm>
          <a:off x="2591773" y="1805437"/>
          <a:ext cx="2587979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Mise à jour du budget, calcul des écarts</a:t>
          </a:r>
        </a:p>
      </dsp:txBody>
      <dsp:txXfrm>
        <a:off x="2591773" y="1805437"/>
        <a:ext cx="2587979" cy="231317"/>
      </dsp:txXfrm>
    </dsp:sp>
    <dsp:sp modelId="{FBFBCA80-2CDA-4FD3-91B6-17CDA340AA6B}">
      <dsp:nvSpPr>
        <dsp:cNvPr id="0" name=""/>
        <dsp:cNvSpPr/>
      </dsp:nvSpPr>
      <dsp:spPr>
        <a:xfrm>
          <a:off x="5179753" y="1805437"/>
          <a:ext cx="2587979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Analyse des écarts, transmission d’information</a:t>
          </a:r>
        </a:p>
      </dsp:txBody>
      <dsp:txXfrm>
        <a:off x="5179753" y="1805437"/>
        <a:ext cx="2587979" cy="231317"/>
      </dsp:txXfrm>
    </dsp:sp>
    <dsp:sp modelId="{5E4BBE2B-AFB4-4AAA-9B32-0CD8A645FA9A}">
      <dsp:nvSpPr>
        <dsp:cNvPr id="0" name=""/>
        <dsp:cNvSpPr/>
      </dsp:nvSpPr>
      <dsp:spPr>
        <a:xfrm rot="10800000">
          <a:off x="0" y="767798"/>
          <a:ext cx="7771527" cy="773637"/>
        </a:xfrm>
        <a:prstGeom prst="upArrowCallou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Préparation de la soirée de lancement de la Semaine Écolo Zéro €</a:t>
          </a:r>
        </a:p>
      </dsp:txBody>
      <dsp:txXfrm rot="-10800000">
        <a:off x="0" y="767798"/>
        <a:ext cx="7771527" cy="271546"/>
      </dsp:txXfrm>
    </dsp:sp>
    <dsp:sp modelId="{51CC3F29-7722-48BA-9023-8BD4C108156B}">
      <dsp:nvSpPr>
        <dsp:cNvPr id="0" name=""/>
        <dsp:cNvSpPr/>
      </dsp:nvSpPr>
      <dsp:spPr>
        <a:xfrm>
          <a:off x="1145" y="1039345"/>
          <a:ext cx="1861295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Publipostage d’ invitations</a:t>
          </a:r>
        </a:p>
      </dsp:txBody>
      <dsp:txXfrm>
        <a:off x="1145" y="1039345"/>
        <a:ext cx="1861295" cy="231317"/>
      </dsp:txXfrm>
    </dsp:sp>
    <dsp:sp modelId="{D0D35D2F-3241-43BB-A583-C5F66BE7D8BA}">
      <dsp:nvSpPr>
        <dsp:cNvPr id="0" name=""/>
        <dsp:cNvSpPr/>
      </dsp:nvSpPr>
      <dsp:spPr>
        <a:xfrm>
          <a:off x="1862441" y="1039345"/>
          <a:ext cx="2185347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Préparation d’une exposition</a:t>
          </a:r>
        </a:p>
      </dsp:txBody>
      <dsp:txXfrm>
        <a:off x="1862441" y="1039345"/>
        <a:ext cx="2185347" cy="231317"/>
      </dsp:txXfrm>
    </dsp:sp>
    <dsp:sp modelId="{B6AF2FBA-8049-4B06-9507-B3169E10E618}">
      <dsp:nvSpPr>
        <dsp:cNvPr id="0" name=""/>
        <dsp:cNvSpPr/>
      </dsp:nvSpPr>
      <dsp:spPr>
        <a:xfrm>
          <a:off x="4047789" y="1039345"/>
          <a:ext cx="1861295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Communication avec le traiteur</a:t>
          </a:r>
        </a:p>
      </dsp:txBody>
      <dsp:txXfrm>
        <a:off x="4047789" y="1039345"/>
        <a:ext cx="1861295" cy="231317"/>
      </dsp:txXfrm>
    </dsp:sp>
    <dsp:sp modelId="{464CBEB6-57BB-4CE5-AA95-7A713BF72FB3}">
      <dsp:nvSpPr>
        <dsp:cNvPr id="0" name=""/>
        <dsp:cNvSpPr/>
      </dsp:nvSpPr>
      <dsp:spPr>
        <a:xfrm>
          <a:off x="5909085" y="1039345"/>
          <a:ext cx="1861295" cy="2313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Règlement de  facture</a:t>
          </a:r>
        </a:p>
      </dsp:txBody>
      <dsp:txXfrm>
        <a:off x="5909085" y="1039345"/>
        <a:ext cx="1861295" cy="231317"/>
      </dsp:txXfrm>
    </dsp:sp>
    <dsp:sp modelId="{00F5A0CD-FA14-451D-AB49-E9B8D49BBFC6}">
      <dsp:nvSpPr>
        <dsp:cNvPr id="0" name=""/>
        <dsp:cNvSpPr/>
      </dsp:nvSpPr>
      <dsp:spPr>
        <a:xfrm rot="10800000">
          <a:off x="0" y="0"/>
          <a:ext cx="7771527" cy="773637"/>
        </a:xfrm>
        <a:prstGeom prst="upArrowCallout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Information aux voyageurs</a:t>
          </a:r>
        </a:p>
      </dsp:txBody>
      <dsp:txXfrm rot="-10800000">
        <a:off x="0" y="0"/>
        <a:ext cx="7771527" cy="271546"/>
      </dsp:txXfrm>
    </dsp:sp>
    <dsp:sp modelId="{F61F7488-D525-4598-BD7D-F67F1511D07F}">
      <dsp:nvSpPr>
        <dsp:cNvPr id="0" name=""/>
        <dsp:cNvSpPr/>
      </dsp:nvSpPr>
      <dsp:spPr>
        <a:xfrm>
          <a:off x="3794" y="273253"/>
          <a:ext cx="2587979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Envoi d’ un SMS d’information</a:t>
          </a:r>
        </a:p>
      </dsp:txBody>
      <dsp:txXfrm>
        <a:off x="3794" y="273253"/>
        <a:ext cx="2587979" cy="231317"/>
      </dsp:txXfrm>
    </dsp:sp>
    <dsp:sp modelId="{CA92804F-06FD-43BA-A8A8-C504B7AF3583}">
      <dsp:nvSpPr>
        <dsp:cNvPr id="0" name=""/>
        <dsp:cNvSpPr/>
      </dsp:nvSpPr>
      <dsp:spPr>
        <a:xfrm>
          <a:off x="2591773" y="273253"/>
          <a:ext cx="2587979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Mise à jour des écrans d’information</a:t>
          </a:r>
        </a:p>
      </dsp:txBody>
      <dsp:txXfrm>
        <a:off x="2591773" y="273253"/>
        <a:ext cx="2587979" cy="231317"/>
      </dsp:txXfrm>
    </dsp:sp>
    <dsp:sp modelId="{29721B55-9C76-4799-A6DE-2E77C653D57E}">
      <dsp:nvSpPr>
        <dsp:cNvPr id="0" name=""/>
        <dsp:cNvSpPr/>
      </dsp:nvSpPr>
      <dsp:spPr>
        <a:xfrm>
          <a:off x="5179753" y="273253"/>
          <a:ext cx="2587979" cy="23131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Réponse à une réclamation d’usager</a:t>
          </a:r>
        </a:p>
      </dsp:txBody>
      <dsp:txXfrm>
        <a:off x="5179753" y="273253"/>
        <a:ext cx="2587979" cy="231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D88CF-CE99-4AEB-932B-815F54C0F822}">
      <dsp:nvSpPr>
        <dsp:cNvPr id="0" name=""/>
        <dsp:cNvSpPr/>
      </dsp:nvSpPr>
      <dsp:spPr>
        <a:xfrm>
          <a:off x="958" y="217571"/>
          <a:ext cx="1570595" cy="6282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Se poser</a:t>
          </a:r>
        </a:p>
      </dsp:txBody>
      <dsp:txXfrm>
        <a:off x="958" y="217571"/>
        <a:ext cx="1413536" cy="628238"/>
      </dsp:txXfrm>
    </dsp:sp>
    <dsp:sp modelId="{27EB8E63-7D0A-447B-8979-9584281985DE}">
      <dsp:nvSpPr>
        <dsp:cNvPr id="0" name=""/>
        <dsp:cNvSpPr/>
      </dsp:nvSpPr>
      <dsp:spPr>
        <a:xfrm>
          <a:off x="1257435" y="217571"/>
          <a:ext cx="1570595" cy="628238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Évaluer le travail à réaliser</a:t>
          </a:r>
        </a:p>
      </dsp:txBody>
      <dsp:txXfrm>
        <a:off x="1571554" y="217571"/>
        <a:ext cx="942357" cy="628238"/>
      </dsp:txXfrm>
    </dsp:sp>
    <dsp:sp modelId="{19998B5F-C9BB-4A04-8384-A41B7F5E40BF}">
      <dsp:nvSpPr>
        <dsp:cNvPr id="0" name=""/>
        <dsp:cNvSpPr/>
      </dsp:nvSpPr>
      <dsp:spPr>
        <a:xfrm>
          <a:off x="2513911" y="217571"/>
          <a:ext cx="1570595" cy="628238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Prioriser les tâches</a:t>
          </a:r>
        </a:p>
      </dsp:txBody>
      <dsp:txXfrm>
        <a:off x="2828030" y="217571"/>
        <a:ext cx="942357" cy="628238"/>
      </dsp:txXfrm>
    </dsp:sp>
    <dsp:sp modelId="{8EC49964-A1D9-46BB-A18C-320865587C38}">
      <dsp:nvSpPr>
        <dsp:cNvPr id="0" name=""/>
        <dsp:cNvSpPr/>
      </dsp:nvSpPr>
      <dsp:spPr>
        <a:xfrm>
          <a:off x="3770387" y="217571"/>
          <a:ext cx="1570595" cy="628238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Répartir les tâches</a:t>
          </a:r>
        </a:p>
      </dsp:txBody>
      <dsp:txXfrm>
        <a:off x="4084506" y="217571"/>
        <a:ext cx="942357" cy="628238"/>
      </dsp:txXfrm>
    </dsp:sp>
    <dsp:sp modelId="{CE9EBD63-999F-4630-9329-E45641F54E34}">
      <dsp:nvSpPr>
        <dsp:cNvPr id="0" name=""/>
        <dsp:cNvSpPr/>
      </dsp:nvSpPr>
      <dsp:spPr>
        <a:xfrm>
          <a:off x="5026864" y="217571"/>
          <a:ext cx="1570595" cy="628238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S’organiser</a:t>
          </a:r>
        </a:p>
      </dsp:txBody>
      <dsp:txXfrm>
        <a:off x="5340983" y="217571"/>
        <a:ext cx="942357" cy="628238"/>
      </dsp:txXfrm>
    </dsp:sp>
    <dsp:sp modelId="{0FAB691A-5A08-45A3-B0DE-D2F3EFA31C7B}">
      <dsp:nvSpPr>
        <dsp:cNvPr id="0" name=""/>
        <dsp:cNvSpPr/>
      </dsp:nvSpPr>
      <dsp:spPr>
        <a:xfrm>
          <a:off x="6283340" y="217571"/>
          <a:ext cx="1570595" cy="62823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Se lancer dans la tâche</a:t>
          </a:r>
        </a:p>
      </dsp:txBody>
      <dsp:txXfrm>
        <a:off x="6597459" y="217571"/>
        <a:ext cx="942357" cy="628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2FE8-850B-4D04-BA39-3CDB43D04BA9}">
      <dsp:nvSpPr>
        <dsp:cNvPr id="0" name=""/>
        <dsp:cNvSpPr/>
      </dsp:nvSpPr>
      <dsp:spPr>
        <a:xfrm>
          <a:off x="1968" y="0"/>
          <a:ext cx="2814570" cy="71561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S’arrêter et faire le point</a:t>
          </a:r>
        </a:p>
      </dsp:txBody>
      <dsp:txXfrm>
        <a:off x="1968" y="0"/>
        <a:ext cx="2635666" cy="715617"/>
      </dsp:txXfrm>
    </dsp:sp>
    <dsp:sp modelId="{3993C53D-BE81-460E-92F1-F2C3B9EDDBC1}">
      <dsp:nvSpPr>
        <dsp:cNvPr id="0" name=""/>
        <dsp:cNvSpPr/>
      </dsp:nvSpPr>
      <dsp:spPr>
        <a:xfrm>
          <a:off x="2253625" y="0"/>
          <a:ext cx="2988510" cy="71561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Prendre de la hauteur / aux tâches réalisées</a:t>
          </a:r>
        </a:p>
      </dsp:txBody>
      <dsp:txXfrm>
        <a:off x="2611434" y="0"/>
        <a:ext cx="2272893" cy="715617"/>
      </dsp:txXfrm>
    </dsp:sp>
    <dsp:sp modelId="{2BB19EAA-4264-44D9-8733-ACE0B91F884D}">
      <dsp:nvSpPr>
        <dsp:cNvPr id="0" name=""/>
        <dsp:cNvSpPr/>
      </dsp:nvSpPr>
      <dsp:spPr>
        <a:xfrm>
          <a:off x="4679221" y="0"/>
          <a:ext cx="2814570" cy="71561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Se donner de nouveaux objectifs</a:t>
          </a:r>
        </a:p>
      </dsp:txBody>
      <dsp:txXfrm>
        <a:off x="5037030" y="0"/>
        <a:ext cx="2098953" cy="715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0D9F-0A7A-40F9-8221-2358B17E3D9D}">
      <dsp:nvSpPr>
        <dsp:cNvPr id="0" name=""/>
        <dsp:cNvSpPr/>
      </dsp:nvSpPr>
      <dsp:spPr>
        <a:xfrm>
          <a:off x="201646" y="0"/>
          <a:ext cx="2128884" cy="212888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5A7CA-C1AC-433E-83FB-B86B413271C5}">
      <dsp:nvSpPr>
        <dsp:cNvPr id="0" name=""/>
        <dsp:cNvSpPr/>
      </dsp:nvSpPr>
      <dsp:spPr>
        <a:xfrm>
          <a:off x="403890" y="202243"/>
          <a:ext cx="830264" cy="830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Implication personnelle </a:t>
          </a:r>
        </a:p>
      </dsp:txBody>
      <dsp:txXfrm>
        <a:off x="444420" y="242773"/>
        <a:ext cx="749204" cy="749204"/>
      </dsp:txXfrm>
    </dsp:sp>
    <dsp:sp modelId="{EB94A649-96E4-4DDC-A8CA-E5C0AB4CEC48}">
      <dsp:nvSpPr>
        <dsp:cNvPr id="0" name=""/>
        <dsp:cNvSpPr/>
      </dsp:nvSpPr>
      <dsp:spPr>
        <a:xfrm>
          <a:off x="1298021" y="202243"/>
          <a:ext cx="830264" cy="83026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Respect des consignes</a:t>
          </a:r>
        </a:p>
      </dsp:txBody>
      <dsp:txXfrm>
        <a:off x="1338551" y="242773"/>
        <a:ext cx="749204" cy="749204"/>
      </dsp:txXfrm>
    </dsp:sp>
    <dsp:sp modelId="{6DF84D9A-DC3F-477F-8E89-23E3E9AD5558}">
      <dsp:nvSpPr>
        <dsp:cNvPr id="0" name=""/>
        <dsp:cNvSpPr/>
      </dsp:nvSpPr>
      <dsp:spPr>
        <a:xfrm>
          <a:off x="403890" y="1096375"/>
          <a:ext cx="830264" cy="83026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Gérer les informations</a:t>
          </a:r>
        </a:p>
      </dsp:txBody>
      <dsp:txXfrm>
        <a:off x="444420" y="1136905"/>
        <a:ext cx="749204" cy="749204"/>
      </dsp:txXfrm>
    </dsp:sp>
    <dsp:sp modelId="{141DFCCB-4C13-414A-9944-C8A3E04537FF}">
      <dsp:nvSpPr>
        <dsp:cNvPr id="0" name=""/>
        <dsp:cNvSpPr/>
      </dsp:nvSpPr>
      <dsp:spPr>
        <a:xfrm>
          <a:off x="1298021" y="1096375"/>
          <a:ext cx="830264" cy="83026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Contrôle du travail avant remise</a:t>
          </a:r>
        </a:p>
      </dsp:txBody>
      <dsp:txXfrm>
        <a:off x="1338551" y="1136905"/>
        <a:ext cx="749204" cy="7492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D48B4-A3EF-433E-A410-B8ACC121DEF9}">
      <dsp:nvSpPr>
        <dsp:cNvPr id="0" name=""/>
        <dsp:cNvSpPr/>
      </dsp:nvSpPr>
      <dsp:spPr>
        <a:xfrm>
          <a:off x="1665" y="357977"/>
          <a:ext cx="666983" cy="1011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Outils utilisés</a:t>
          </a:r>
        </a:p>
      </dsp:txBody>
      <dsp:txXfrm>
        <a:off x="21200" y="377512"/>
        <a:ext cx="627913" cy="972414"/>
      </dsp:txXfrm>
    </dsp:sp>
    <dsp:sp modelId="{6A2C3ADA-39DA-4706-A2D4-E18D1E6B79D5}">
      <dsp:nvSpPr>
        <dsp:cNvPr id="0" name=""/>
        <dsp:cNvSpPr/>
      </dsp:nvSpPr>
      <dsp:spPr>
        <a:xfrm>
          <a:off x="714190" y="807249"/>
          <a:ext cx="96545" cy="112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14190" y="829837"/>
        <a:ext cx="67582" cy="67764"/>
      </dsp:txXfrm>
    </dsp:sp>
    <dsp:sp modelId="{C7C00578-1098-4EE6-8233-41C874EDDF3B}">
      <dsp:nvSpPr>
        <dsp:cNvPr id="0" name=""/>
        <dsp:cNvSpPr/>
      </dsp:nvSpPr>
      <dsp:spPr>
        <a:xfrm>
          <a:off x="850811" y="353854"/>
          <a:ext cx="796277" cy="101973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Contexte</a:t>
          </a:r>
          <a:r>
            <a:rPr lang="fr-FR" sz="1100" kern="1200" dirty="0"/>
            <a:t> d’utilisation</a:t>
          </a:r>
        </a:p>
      </dsp:txBody>
      <dsp:txXfrm>
        <a:off x="874133" y="377176"/>
        <a:ext cx="749633" cy="973087"/>
      </dsp:txXfrm>
    </dsp:sp>
    <dsp:sp modelId="{F06A57A5-A224-4EBB-A8E2-913B43F59C3E}">
      <dsp:nvSpPr>
        <dsp:cNvPr id="0" name=""/>
        <dsp:cNvSpPr/>
      </dsp:nvSpPr>
      <dsp:spPr>
        <a:xfrm>
          <a:off x="1692629" y="807249"/>
          <a:ext cx="96545" cy="112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692629" y="829837"/>
        <a:ext cx="67582" cy="67764"/>
      </dsp:txXfrm>
    </dsp:sp>
    <dsp:sp modelId="{520B03E3-9F35-42DB-89CE-10460B8E08C9}">
      <dsp:nvSpPr>
        <dsp:cNvPr id="0" name=""/>
        <dsp:cNvSpPr/>
      </dsp:nvSpPr>
      <dsp:spPr>
        <a:xfrm>
          <a:off x="1829250" y="353095"/>
          <a:ext cx="806310" cy="102124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Niveau de compétences techniques</a:t>
          </a:r>
        </a:p>
      </dsp:txBody>
      <dsp:txXfrm>
        <a:off x="1852866" y="376711"/>
        <a:ext cx="759078" cy="974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CA2F2-BC37-462F-81A4-7097F657C614}">
      <dsp:nvSpPr>
        <dsp:cNvPr id="0" name=""/>
        <dsp:cNvSpPr/>
      </dsp:nvSpPr>
      <dsp:spPr>
        <a:xfrm>
          <a:off x="457377" y="116028"/>
          <a:ext cx="1860271" cy="1860271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Gestion du temps</a:t>
          </a:r>
        </a:p>
      </dsp:txBody>
      <dsp:txXfrm>
        <a:off x="1408773" y="460178"/>
        <a:ext cx="686528" cy="553652"/>
      </dsp:txXfrm>
    </dsp:sp>
    <dsp:sp modelId="{9B950E5C-A489-4602-9650-123C01710EA0}">
      <dsp:nvSpPr>
        <dsp:cNvPr id="0" name=""/>
        <dsp:cNvSpPr/>
      </dsp:nvSpPr>
      <dsp:spPr>
        <a:xfrm>
          <a:off x="294608" y="150541"/>
          <a:ext cx="2029016" cy="1948039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Organisation des tâches dans le groupe</a:t>
          </a:r>
        </a:p>
      </dsp:txBody>
      <dsp:txXfrm>
        <a:off x="1345348" y="1159347"/>
        <a:ext cx="748803" cy="579773"/>
      </dsp:txXfrm>
    </dsp:sp>
    <dsp:sp modelId="{C53924EA-4A84-4F23-B049-8E25DAFB007E}">
      <dsp:nvSpPr>
        <dsp:cNvPr id="0" name=""/>
        <dsp:cNvSpPr/>
      </dsp:nvSpPr>
      <dsp:spPr>
        <a:xfrm>
          <a:off x="378980" y="194425"/>
          <a:ext cx="1860271" cy="1860271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/>
            <a:t>Efficacité du groupe</a:t>
          </a:r>
        </a:p>
      </dsp:txBody>
      <dsp:txXfrm>
        <a:off x="589368" y="1157780"/>
        <a:ext cx="686528" cy="553652"/>
      </dsp:txXfrm>
    </dsp:sp>
    <dsp:sp modelId="{A7E2B80C-26A1-43A5-8205-0DBD94DAAC29}">
      <dsp:nvSpPr>
        <dsp:cNvPr id="0" name=""/>
        <dsp:cNvSpPr/>
      </dsp:nvSpPr>
      <dsp:spPr>
        <a:xfrm>
          <a:off x="378980" y="194425"/>
          <a:ext cx="1860271" cy="1860271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err="1"/>
            <a:t>Communi-cation</a:t>
          </a:r>
          <a:r>
            <a:rPr lang="fr-FR" sz="1000" kern="1200" dirty="0"/>
            <a:t> au sein du groupe</a:t>
          </a:r>
        </a:p>
      </dsp:txBody>
      <dsp:txXfrm>
        <a:off x="589368" y="537689"/>
        <a:ext cx="686528" cy="55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2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Nous sommes dans le cadre formatif, l’objectif est d’apprendre à l’élève à: </a:t>
            </a:r>
            <a:r>
              <a:rPr lang="fr-FR" dirty="0">
                <a:solidFill>
                  <a:srgbClr val="002060"/>
                </a:solidFill>
              </a:rPr>
              <a:t>Objectifs: apprendre à l’élève 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 Planifier, organiser son travail dans le groupe et individuellement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 Utiliser les ressources nécessaires à la réalisation du travail (fiches méthodes)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Auto-évaluer ses compétences professionnelles et transversales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>
                <a:solidFill>
                  <a:srgbClr val="002060"/>
                </a:solidFill>
              </a:rPr>
              <a:t>L’apprenant dispose de plusieurs documents qui vont l’aider à planifier, organiser et évaluer  son travail.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</a:rPr>
              <a:t>Objectifs: apprendre à l’élève à  planifier, organiser son travail dans le groupe et individuellement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dirty="0"/>
              <a:t>Pour ce scénario, la répartition des tâches n’est pas prédéterminée par l’enseignant.</a:t>
            </a:r>
            <a:br>
              <a:rPr lang="fr-FR" sz="1200" dirty="0"/>
            </a:br>
            <a:r>
              <a:rPr lang="fr-FR" sz="1200" dirty="0"/>
              <a:t>Chaque groupe d’élève (2- 3 élèves) prend le temps de réfléchir, de se poser avant de se lancer dans la réalisation des tâches. Les apprenants doivent  évaluer le travail à réaliser, prioriser les tâches, les répartir, s’organiser, se lancer dans la tâche</a:t>
            </a:r>
            <a:br>
              <a:rPr lang="fr-FR" sz="1200" dirty="0"/>
            </a:b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4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même ¼ d’heure avant la fin de la séance chaque groupe échanger les informations sur l’avancée du travail : note vos points d’étape, partagez de travail réalisé ou en cours de réalisation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7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</a:rPr>
              <a:t>A la fin du scénario, les élèves en groupe puis individuellement autoévaluent leurs compétences transversales</a:t>
            </a:r>
          </a:p>
          <a:p>
            <a:r>
              <a:rPr lang="fr-FR" dirty="0"/>
              <a:t>Les schémas sont </a:t>
            </a:r>
            <a:r>
              <a:rPr lang="fr-FR" sz="1200" dirty="0"/>
              <a:t>adaptés des compétences transversales en lien avec l’employabilité et les certifications reconnues en Europe (RECTEC)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33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3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Partir d’une organisation que les apprenants connaissent au moins de nom (le transport urbain de l’agglomération) et l’allier à un enjeu sociétal dans l’air du temps (environnement, écologie).</a:t>
            </a:r>
          </a:p>
          <a:p>
            <a:pPr lvl="1"/>
            <a:r>
              <a:rPr lang="fr-FR" dirty="0"/>
              <a:t>Acquérir des compétences inscrites dans les blocs 1 et 2 du bac AGOrA (dans un cadre professionnel le titulaire d’un bac AGOrA peut être amené à assurer, de manière </a:t>
            </a:r>
            <a:r>
              <a:rPr lang="fr-FR" u="none" dirty="0"/>
              <a:t>concomitante,</a:t>
            </a:r>
            <a:r>
              <a:rPr lang="fr-FR" dirty="0"/>
              <a:t> des tâches en lien avec l’usager, les fournisseurs et les partenaires)</a:t>
            </a:r>
            <a:endParaRPr lang="fr-FR" sz="1300" dirty="0"/>
          </a:p>
          <a:p>
            <a:pPr lvl="1"/>
            <a:r>
              <a:rPr lang="fr-FR" dirty="0"/>
              <a:t>Découvrir un environnement professionnel en lien avec la famille de métiers GA-T-L et acquérir des compétences communes </a:t>
            </a:r>
            <a:endParaRPr lang="fr-FR" sz="1300" dirty="0"/>
          </a:p>
          <a:p>
            <a:pPr lvl="1"/>
            <a:r>
              <a:rPr lang="fr-FR" dirty="0"/>
              <a:t>Reconnaître les compétences transversales en lien avec l’employabilité et les certifications </a:t>
            </a:r>
            <a:r>
              <a:rPr lang="fr-FR" i="1" dirty="0"/>
              <a:t>(à partir du référentiel européen RECTEC)</a:t>
            </a:r>
            <a:endParaRPr lang="fr-FR" sz="1300" dirty="0"/>
          </a:p>
          <a:p>
            <a:pPr lvl="1"/>
            <a:r>
              <a:rPr lang="fr-FR" dirty="0"/>
              <a:t>Inscrire les élèves dans une dynamique de projet en assurant l’assistance administrative d’un évènement</a:t>
            </a:r>
            <a:endParaRPr lang="fr-FR" sz="13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36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3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Afin de favoriser la transition écologique, RAPT Dev a choisi de s’associer au Plan de développement durable d’Angers Loire Métropole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Comment ?</a:t>
            </a:r>
          </a:p>
          <a:p>
            <a:pPr marL="0" indent="0">
              <a:buNone/>
            </a:pPr>
            <a:r>
              <a:rPr lang="fr-FR" dirty="0"/>
              <a:t>En incitant ses usagers, les voyageurs, à changer leur comportement : abandonner leur véhicule personnel au profit de transports plus respectueux de l’environnement.</a:t>
            </a:r>
          </a:p>
          <a:p>
            <a:r>
              <a:rPr lang="fr-FR" dirty="0"/>
              <a:t>Pour cela, RATP Dev a créé un évènement :</a:t>
            </a:r>
            <a:r>
              <a:rPr lang="fr-FR" b="1" dirty="0"/>
              <a:t> la</a:t>
            </a:r>
            <a:r>
              <a:rPr lang="fr-FR" dirty="0"/>
              <a:t> </a:t>
            </a:r>
            <a:r>
              <a:rPr lang="fr-FR" b="1" dirty="0"/>
              <a:t>SEMAINE ECOLO ZERO €</a:t>
            </a:r>
            <a:r>
              <a:rPr lang="fr-FR" dirty="0"/>
              <a:t>.</a:t>
            </a:r>
          </a:p>
          <a:p>
            <a:r>
              <a:rPr lang="fr-FR" b="1" dirty="0"/>
              <a:t>La</a:t>
            </a:r>
            <a:r>
              <a:rPr lang="fr-FR" dirty="0"/>
              <a:t> </a:t>
            </a:r>
            <a:r>
              <a:rPr lang="fr-FR" b="1" dirty="0"/>
              <a:t>SEMAINE ECOLO ZERO €, qu’est-ce c’est 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Rapt Dev propose la gratuité des transports en commun (bus et tram IRIGO) durant une semaine dans toute l’agglomération angevine.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7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4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Activités du bloc 1 et du bloc 2 qui associent des savoirs de gestion, de communication, numérique et d’économie droit.</a:t>
            </a:r>
          </a:p>
          <a:p>
            <a:r>
              <a:rPr lang="fr-FR" dirty="0"/>
              <a:t>Soirée de lancement rassemble partenaires, usagers, politiques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40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3312"/>
            <a:ext cx="7881937" cy="3449241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107223"/>
            <a:ext cx="7881400" cy="3394472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2034"/>
            <a:ext cx="7881937" cy="3298031"/>
          </a:xfrm>
        </p:spPr>
        <p:txBody>
          <a:bodyPr/>
          <a:lstStyle>
            <a:lvl1pPr>
              <a:buClr>
                <a:srgbClr val="1A86D0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52269"/>
            <a:ext cx="8004162" cy="621431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120898"/>
            <a:ext cx="7923066" cy="2424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4025503"/>
            <a:ext cx="7923066" cy="603647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7CC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6" y="686880"/>
            <a:ext cx="7982797" cy="191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7" y="2598603"/>
            <a:ext cx="7589313" cy="93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4137313"/>
            <a:ext cx="6290733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4" y="3366810"/>
            <a:ext cx="1519767" cy="768349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6" y="0"/>
            <a:ext cx="295" cy="4130965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256" y="4441211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3" y="2028240"/>
            <a:ext cx="7781697" cy="88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2920134"/>
            <a:ext cx="6290733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4" y="2149632"/>
            <a:ext cx="1519767" cy="768349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1" y="0"/>
            <a:ext cx="1" cy="2913787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256" y="4441211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96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107017"/>
            <a:ext cx="7881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6" y="971550"/>
            <a:ext cx="7173849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654480"/>
            <a:ext cx="642246" cy="314917"/>
          </a:xfrm>
          <a:prstGeom prst="line">
            <a:avLst/>
          </a:prstGeom>
          <a:ln w="57150" cap="rnd" cmpd="sng">
            <a:solidFill>
              <a:srgbClr val="1A86D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1" y="0"/>
            <a:ext cx="1" cy="965203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3D7CC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3D7CC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_Microsoft_Word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Document_Microsoft_Word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946298" y="116959"/>
            <a:ext cx="8038949" cy="3801648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4000" dirty="0">
                <a:solidFill>
                  <a:srgbClr val="002060"/>
                </a:solidFill>
              </a:rPr>
              <a:t>Scénario transport urbain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237" y="3044574"/>
            <a:ext cx="7825562" cy="874032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Plan National de Formation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26 mai 2020</a:t>
            </a:r>
          </a:p>
          <a:p>
            <a:r>
              <a:rPr lang="fr-FR" dirty="0"/>
              <a:t>Académie de Nantes</a:t>
            </a:r>
          </a:p>
        </p:txBody>
      </p:sp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id="{50F0B407-90C8-4E8A-B81F-E10D660B1B0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256" y="801754"/>
            <a:ext cx="3371850" cy="224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23825"/>
            <a:ext cx="7881400" cy="761319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Assistance à la gestion d’un événement : </a:t>
            </a:r>
            <a:br>
              <a:rPr lang="fr-FR" sz="20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« la SEMAINE ECOLO ZERO € 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04850" y="1000125"/>
            <a:ext cx="7981952" cy="3872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2060"/>
                </a:solidFill>
              </a:rPr>
              <a:t>Rôle de l’apprenant dans La SEMAINE ECOLO ZERO € </a:t>
            </a:r>
            <a:endParaRPr lang="fr-FR" sz="1800" dirty="0">
              <a:solidFill>
                <a:srgbClr val="002060"/>
              </a:solidFill>
            </a:endParaRPr>
          </a:p>
          <a:p>
            <a:pPr marL="449263" lvl="1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Les apprenants sont stagiaires auprès du service commercial. Leur tutrice leur a confié des tâches en lien avec la préparation de cet événement.</a:t>
            </a:r>
          </a:p>
          <a:p>
            <a:pPr marL="0" indent="0">
              <a:buNone/>
            </a:pPr>
            <a:endParaRPr lang="fr-FR" sz="1000" dirty="0">
              <a:solidFill>
                <a:schemeClr val="tx1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Outils à disposition</a:t>
            </a:r>
          </a:p>
          <a:p>
            <a:pPr marL="0" indent="0">
              <a:buClr>
                <a:srgbClr val="002060"/>
              </a:buClr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fr-FR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</a:t>
            </a:r>
          </a:p>
          <a:p>
            <a:pPr marL="0" indent="0">
              <a:buClr>
                <a:srgbClr val="002060"/>
              </a:buClr>
              <a:buNone/>
            </a:pPr>
            <a:endParaRPr lang="fr-FR" sz="10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Supports à disposition de l’apprenant</a:t>
            </a:r>
          </a:p>
          <a:p>
            <a:pPr lvl="1">
              <a:buClr>
                <a:srgbClr val="002060"/>
              </a:buCl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Le scénario</a:t>
            </a:r>
          </a:p>
          <a:p>
            <a:pPr lvl="1">
              <a:buClr>
                <a:srgbClr val="002060"/>
              </a:buCl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Les annexes (documents professionnels: facture, tableaux …)</a:t>
            </a:r>
          </a:p>
          <a:p>
            <a:pPr lvl="1">
              <a:buClr>
                <a:srgbClr val="002060"/>
              </a:buClr>
              <a:buFontTx/>
              <a:buChar char="-"/>
            </a:pPr>
            <a:r>
              <a:rPr lang="fr-FR" sz="1400" dirty="0">
                <a:solidFill>
                  <a:schemeClr val="tx1"/>
                </a:solidFill>
              </a:rPr>
              <a:t>Le plan de travail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Graphique 4" descr="Ordinateur">
            <a:extLst>
              <a:ext uri="{FF2B5EF4-FFF2-40B4-BE49-F238E27FC236}">
                <a16:creationId xmlns:a16="http://schemas.microsoft.com/office/drawing/2014/main" id="{83AB071E-75BC-46DB-8D08-00ADE75D02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0368" y="2607823"/>
            <a:ext cx="914400" cy="914400"/>
          </a:xfrm>
          <a:prstGeom prst="rect">
            <a:avLst/>
          </a:prstGeom>
        </p:spPr>
      </p:pic>
      <p:pic>
        <p:nvPicPr>
          <p:cNvPr id="8" name="Graphique 7" descr="Photocopieuse">
            <a:extLst>
              <a:ext uri="{FF2B5EF4-FFF2-40B4-BE49-F238E27FC236}">
                <a16:creationId xmlns:a16="http://schemas.microsoft.com/office/drawing/2014/main" id="{6E10630D-B83C-4F4B-A0CA-1C79A9DA5E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7831" y="2551917"/>
            <a:ext cx="764484" cy="880819"/>
          </a:xfrm>
          <a:prstGeom prst="rect">
            <a:avLst/>
          </a:prstGeom>
        </p:spPr>
      </p:pic>
      <p:pic>
        <p:nvPicPr>
          <p:cNvPr id="10" name="Graphique 9" descr="Smartphone">
            <a:extLst>
              <a:ext uri="{FF2B5EF4-FFF2-40B4-BE49-F238E27FC236}">
                <a16:creationId xmlns:a16="http://schemas.microsoft.com/office/drawing/2014/main" id="{0A791D83-E776-4787-B1DB-445393AF28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4386" y="2645006"/>
            <a:ext cx="694639" cy="6946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3302F7-BF0D-4E6B-AAC0-B091F7D26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9841" y="2607823"/>
            <a:ext cx="1350567" cy="812371"/>
          </a:xfrm>
          <a:prstGeom prst="rect">
            <a:avLst/>
          </a:prstGeom>
        </p:spPr>
      </p:pic>
      <p:pic>
        <p:nvPicPr>
          <p:cNvPr id="13" name="Image 12" descr="Afficher l’image source">
            <a:extLst>
              <a:ext uri="{FF2B5EF4-FFF2-40B4-BE49-F238E27FC236}">
                <a16:creationId xmlns:a16="http://schemas.microsoft.com/office/drawing/2014/main" id="{C6EFE2C2-9761-48A4-A15B-EB03B37657EF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311" y="2645006"/>
            <a:ext cx="91440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que 3" descr="Écouteurs">
            <a:extLst>
              <a:ext uri="{FF2B5EF4-FFF2-40B4-BE49-F238E27FC236}">
                <a16:creationId xmlns:a16="http://schemas.microsoft.com/office/drawing/2014/main" id="{847286C3-088E-4967-8E22-9AE4E4FF94F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2262" y="2564982"/>
            <a:ext cx="787676" cy="7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5E97006-1982-41D2-A2E0-7899F024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863" y="64203"/>
            <a:ext cx="8010067" cy="39704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2060"/>
                </a:solidFill>
              </a:rPr>
              <a:t> </a:t>
            </a:r>
            <a:r>
              <a:rPr lang="fr-FR" sz="1800" dirty="0">
                <a:solidFill>
                  <a:srgbClr val="002060"/>
                </a:solidFill>
              </a:rPr>
              <a:t>Le </a:t>
            </a:r>
            <a:r>
              <a:rPr lang="fr-FR" sz="1800" dirty="0" smtClean="0">
                <a:solidFill>
                  <a:srgbClr val="002060"/>
                </a:solidFill>
              </a:rPr>
              <a:t>scénario </a:t>
            </a:r>
            <a:r>
              <a:rPr lang="fr-FR" sz="1800" dirty="0">
                <a:solidFill>
                  <a:srgbClr val="002060"/>
                </a:solidFill>
              </a:rPr>
              <a:t>s’inscrit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>dans </a:t>
            </a:r>
            <a:r>
              <a:rPr lang="fr-FR" sz="1800" dirty="0">
                <a:solidFill>
                  <a:srgbClr val="002060"/>
                </a:solidFill>
              </a:rPr>
              <a:t>des activités relatives au </a:t>
            </a:r>
            <a:r>
              <a:rPr lang="fr-FR" sz="1800" b="1" dirty="0">
                <a:solidFill>
                  <a:srgbClr val="00B0F0"/>
                </a:solidFill>
              </a:rPr>
              <a:t>bloc 1</a:t>
            </a:r>
            <a:r>
              <a:rPr lang="fr-FR" sz="1800" dirty="0">
                <a:solidFill>
                  <a:srgbClr val="002060"/>
                </a:solidFill>
              </a:rPr>
              <a:t> et au </a:t>
            </a:r>
            <a:r>
              <a:rPr lang="fr-FR" sz="1800" b="1" dirty="0">
                <a:solidFill>
                  <a:srgbClr val="92D050"/>
                </a:solidFill>
              </a:rPr>
              <a:t>bloc 2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455C442-9C65-4A5A-A49E-E0756ABD8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701883"/>
              </p:ext>
            </p:extLst>
          </p:nvPr>
        </p:nvGraphicFramePr>
        <p:xfrm>
          <a:off x="829132" y="463827"/>
          <a:ext cx="7771527" cy="357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86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126" y="107821"/>
            <a:ext cx="7881400" cy="761319"/>
          </a:xfrm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LE plan de travail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04849" y="1000125"/>
            <a:ext cx="8333134" cy="3872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1. Le Plan Prévisionnel de Travail</a:t>
            </a:r>
          </a:p>
          <a:p>
            <a:pPr marL="0" indent="0">
              <a:buNone/>
            </a:pPr>
            <a:r>
              <a:rPr lang="fr-FR" sz="1400" u="sng" dirty="0" smtClean="0">
                <a:solidFill>
                  <a:srgbClr val="002060"/>
                </a:solidFill>
              </a:rPr>
              <a:t>Compétences transversales </a:t>
            </a:r>
            <a:r>
              <a:rPr lang="fr-FR" sz="1400" u="sng" dirty="0">
                <a:solidFill>
                  <a:srgbClr val="002060"/>
                </a:solidFill>
              </a:rPr>
              <a:t>:</a:t>
            </a:r>
            <a:r>
              <a:rPr lang="fr-FR" sz="1400" dirty="0">
                <a:solidFill>
                  <a:srgbClr val="002060"/>
                </a:solidFill>
              </a:rPr>
              <a:t> planifier, organiser son travail dans un groupe et individuellement</a:t>
            </a:r>
            <a:r>
              <a:rPr lang="fr-FR" sz="1600" dirty="0">
                <a:solidFill>
                  <a:srgbClr val="002060"/>
                </a:solidFill>
              </a:rPr>
              <a:t/>
            </a:r>
            <a:br>
              <a:rPr lang="fr-FR" sz="1600" dirty="0">
                <a:solidFill>
                  <a:srgbClr val="002060"/>
                </a:solidFill>
              </a:rPr>
            </a:b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55EE9F-4E11-497D-9782-EABCB1DC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30" y="2612607"/>
            <a:ext cx="5075830" cy="2030332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74B7EAD-CA6C-4BDC-A42E-9DB392C34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179617"/>
              </p:ext>
            </p:extLst>
          </p:nvPr>
        </p:nvGraphicFramePr>
        <p:xfrm>
          <a:off x="755126" y="1508369"/>
          <a:ext cx="7854895" cy="106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 9" descr="Afficher l’image source">
            <a:extLst>
              <a:ext uri="{FF2B5EF4-FFF2-40B4-BE49-F238E27FC236}">
                <a16:creationId xmlns:a16="http://schemas.microsoft.com/office/drawing/2014/main" id="{236D86A8-E68A-4B05-86C7-93A8FCC9582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824" y="2702735"/>
            <a:ext cx="2931795" cy="164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26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1877" y="92765"/>
            <a:ext cx="8110332" cy="3950755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2. Point d’étape</a:t>
            </a:r>
            <a:br>
              <a:rPr lang="fr-FR" sz="1800" b="1" dirty="0">
                <a:solidFill>
                  <a:srgbClr val="002060"/>
                </a:solidFill>
              </a:rPr>
            </a:br>
            <a:r>
              <a:rPr lang="fr-FR" sz="1000" b="1" dirty="0">
                <a:solidFill>
                  <a:srgbClr val="00206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400" u="sng" dirty="0" smtClean="0">
                <a:solidFill>
                  <a:srgbClr val="002060"/>
                </a:solidFill>
              </a:rPr>
              <a:t>Compétences transversales </a:t>
            </a:r>
            <a:r>
              <a:rPr lang="fr-FR" sz="1400" dirty="0">
                <a:solidFill>
                  <a:srgbClr val="002060"/>
                </a:solidFill>
              </a:rPr>
              <a:t>: contrôler son travail, partager de l’information, rendre compte des avancées et des difficultés rencontrées, des compétences professionnelles acquises ou travaillées</a:t>
            </a:r>
            <a:r>
              <a:rPr lang="fr-FR" sz="2000" b="1" dirty="0">
                <a:solidFill>
                  <a:srgbClr val="002060"/>
                </a:solidFill>
              </a:rPr>
              <a:t/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1000" b="1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                                                                                                                 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BCAC995-057E-45B2-B09A-AD3E078A5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883185"/>
              </p:ext>
            </p:extLst>
          </p:nvPr>
        </p:nvGraphicFramePr>
        <p:xfrm>
          <a:off x="866362" y="1194389"/>
          <a:ext cx="7495761" cy="71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8E9CF68D-95FD-4D3A-8ABB-8C38BC5A9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331" y="2194738"/>
            <a:ext cx="2743626" cy="1744774"/>
          </a:xfrm>
          <a:prstGeom prst="rect">
            <a:avLst/>
          </a:prstGeom>
        </p:spPr>
      </p:pic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F0056756-BBD7-4B85-B78F-5BDB82995AC1}"/>
              </a:ext>
            </a:extLst>
          </p:cNvPr>
          <p:cNvSpPr/>
          <p:nvPr/>
        </p:nvSpPr>
        <p:spPr>
          <a:xfrm>
            <a:off x="4035702" y="2502042"/>
            <a:ext cx="2184123" cy="1019176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RÉFLEXIVITÉ</a:t>
            </a:r>
          </a:p>
          <a:p>
            <a:pPr algn="ctr"/>
            <a:r>
              <a:rPr lang="fr-FR" sz="1400" dirty="0"/>
              <a:t>RESPONSABILITÉ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B9BD3-076D-40E2-9F43-E5B575C18B3B}"/>
              </a:ext>
            </a:extLst>
          </p:cNvPr>
          <p:cNvSpPr/>
          <p:nvPr/>
        </p:nvSpPr>
        <p:spPr>
          <a:xfrm>
            <a:off x="6399570" y="2571750"/>
            <a:ext cx="1632099" cy="8286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333687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29D7598-7A5A-4C13-80B0-8A46E3A5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92" y="139534"/>
            <a:ext cx="8335750" cy="4107463"/>
          </a:xfrm>
        </p:spPr>
        <p:txBody>
          <a:bodyPr>
            <a:normAutofit fontScale="77500" lnSpcReduction="20000"/>
          </a:bodyPr>
          <a:lstStyle/>
          <a:p>
            <a:r>
              <a:rPr lang="fr-FR" sz="2100" b="1" dirty="0">
                <a:solidFill>
                  <a:srgbClr val="002060"/>
                </a:solidFill>
              </a:rPr>
              <a:t>3. Bilan des compétences transversales</a:t>
            </a:r>
          </a:p>
          <a:p>
            <a:r>
              <a:rPr lang="fr-FR" sz="3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800" dirty="0">
                <a:solidFill>
                  <a:srgbClr val="002060"/>
                </a:solidFill>
              </a:rPr>
              <a:t>A la fin du scénario, les élèves en groupe puis individuellement autoévaluent leurs compétences transversales</a:t>
            </a:r>
          </a:p>
          <a:p>
            <a:r>
              <a:rPr lang="fr-FR" sz="900" dirty="0">
                <a:solidFill>
                  <a:srgbClr val="002060"/>
                </a:solidFill>
              </a:rPr>
              <a:t> </a:t>
            </a: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500" dirty="0"/>
          </a:p>
          <a:p>
            <a:endParaRPr lang="fr-FR" sz="1400" dirty="0"/>
          </a:p>
          <a:p>
            <a:r>
              <a:rPr lang="fr-FR" sz="60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Double objectif de ce bilan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rgbClr val="002060"/>
                </a:solidFill>
              </a:rPr>
              <a:t>Travailler </a:t>
            </a:r>
            <a:r>
              <a:rPr lang="fr-FR" sz="1800" dirty="0">
                <a:solidFill>
                  <a:srgbClr val="002060"/>
                </a:solidFill>
              </a:rPr>
              <a:t>les compétences transversales fondamentales reconnues </a:t>
            </a:r>
            <a:r>
              <a:rPr lang="fr-FR" sz="1800" dirty="0" smtClean="0">
                <a:solidFill>
                  <a:srgbClr val="002060"/>
                </a:solidFill>
              </a:rPr>
              <a:t>en </a:t>
            </a:r>
            <a:r>
              <a:rPr lang="fr-FR" sz="1800" dirty="0">
                <a:solidFill>
                  <a:srgbClr val="002060"/>
                </a:solidFill>
              </a:rPr>
              <a:t>milieu professionnel </a:t>
            </a:r>
            <a:r>
              <a:rPr lang="fr-FR" sz="1800" dirty="0" smtClean="0">
                <a:solidFill>
                  <a:srgbClr val="002060"/>
                </a:solidFill>
              </a:rPr>
              <a:t>qui </a:t>
            </a:r>
          </a:p>
          <a:p>
            <a:r>
              <a:rPr lang="fr-FR" sz="1800" dirty="0" smtClean="0">
                <a:solidFill>
                  <a:srgbClr val="002060"/>
                </a:solidFill>
              </a:rPr>
              <a:t>traversent le </a:t>
            </a:r>
            <a:r>
              <a:rPr lang="fr-FR" sz="1800" dirty="0">
                <a:solidFill>
                  <a:srgbClr val="002060"/>
                </a:solidFill>
              </a:rPr>
              <a:t>référentiel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2060"/>
                </a:solidFill>
              </a:rPr>
              <a:t>s’inscrire dans le cadre européen (RECTEC)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02ABF0E-30E6-44AC-9C87-E8129BD80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42237"/>
              </p:ext>
            </p:extLst>
          </p:nvPr>
        </p:nvGraphicFramePr>
        <p:xfrm>
          <a:off x="842978" y="648579"/>
          <a:ext cx="7849574" cy="24408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7541">
                  <a:extLst>
                    <a:ext uri="{9D8B030D-6E8A-4147-A177-3AD203B41FA5}">
                      <a16:colId xmlns:a16="http://schemas.microsoft.com/office/drawing/2014/main" val="3353663130"/>
                    </a:ext>
                  </a:extLst>
                </a:gridCol>
                <a:gridCol w="2499299">
                  <a:extLst>
                    <a:ext uri="{9D8B030D-6E8A-4147-A177-3AD203B41FA5}">
                      <a16:colId xmlns:a16="http://schemas.microsoft.com/office/drawing/2014/main" val="4113329154"/>
                    </a:ext>
                  </a:extLst>
                </a:gridCol>
                <a:gridCol w="2832734">
                  <a:extLst>
                    <a:ext uri="{9D8B030D-6E8A-4147-A177-3AD203B41FA5}">
                      <a16:colId xmlns:a16="http://schemas.microsoft.com/office/drawing/2014/main" val="2755006920"/>
                    </a:ext>
                  </a:extLst>
                </a:gridCol>
              </a:tblGrid>
              <a:tr h="28487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Travailler en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Organiser son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Utiliser des outils professionnels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95892"/>
                  </a:ext>
                </a:extLst>
              </a:tr>
              <a:tr h="2155991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55285"/>
                  </a:ext>
                </a:extLst>
              </a:tr>
            </a:tbl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49CD698-B7FC-40C0-9782-B639BF2D9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248634"/>
              </p:ext>
            </p:extLst>
          </p:nvPr>
        </p:nvGraphicFramePr>
        <p:xfrm>
          <a:off x="3437424" y="952185"/>
          <a:ext cx="2532177" cy="212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BCEA5775-EF72-4D07-94BE-8320F987F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747039"/>
              </p:ext>
            </p:extLst>
          </p:nvPr>
        </p:nvGraphicFramePr>
        <p:xfrm>
          <a:off x="5969601" y="1068687"/>
          <a:ext cx="2637226" cy="172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D97BFA2-48F8-4C7F-8D9F-41B92FC12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20653"/>
              </p:ext>
            </p:extLst>
          </p:nvPr>
        </p:nvGraphicFramePr>
        <p:xfrm>
          <a:off x="756012" y="874831"/>
          <a:ext cx="2618233" cy="221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47285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FF712-B7E9-4A66-A653-109D2DE7E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19" y="205529"/>
            <a:ext cx="7847980" cy="613622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002060"/>
                </a:solidFill>
              </a:rPr>
              <a:t>Poursuite envisagée du scénario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FDE529-6E4B-4D64-80E3-4EBCD6ACF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394" y="923925"/>
            <a:ext cx="7596190" cy="310515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</a:rPr>
              <a:t>Aborder de nouvelles compétences (ex : Bloc 3, réseaux sociaux, accueil physique d’un usager) </a:t>
            </a:r>
          </a:p>
          <a:p>
            <a:r>
              <a:rPr lang="fr-FR" sz="12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</a:rPr>
              <a:t>Complexifier des tâches abordées dans ce scénario (ex : réaliser un appel sortant et entrant)</a:t>
            </a:r>
          </a:p>
          <a:p>
            <a:r>
              <a:rPr lang="fr-FR" sz="12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</a:rPr>
              <a:t>Visiter en amont ou en aval du scénario l’entreprise chargée du transport urbain localement</a:t>
            </a:r>
          </a:p>
          <a:p>
            <a:r>
              <a:rPr lang="fr-FR" sz="12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</a:rPr>
              <a:t>Réaliser un projet en collaboration avec cette entreprise (ex : participation à un évènement)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05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Écrire un scénario </a:t>
            </a:r>
            <a:r>
              <a:rPr lang="fr-FR" dirty="0" err="1" smtClean="0"/>
              <a:t>AGO</a:t>
            </a:r>
            <a:r>
              <a:rPr lang="fr-FR" cap="none" dirty="0" err="1" smtClean="0"/>
              <a:t>r</a:t>
            </a:r>
            <a:r>
              <a:rPr lang="fr-FR" dirty="0" err="1" smtClean="0"/>
              <a:t>A</a:t>
            </a:r>
            <a:r>
              <a:rPr lang="fr-FR" dirty="0" smtClean="0"/>
              <a:t>... La démarche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012" y="1220697"/>
            <a:ext cx="2091120" cy="1730052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280339373"/>
              </p:ext>
            </p:extLst>
          </p:nvPr>
        </p:nvGraphicFramePr>
        <p:xfrm>
          <a:off x="1204820" y="1192807"/>
          <a:ext cx="7803503" cy="404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06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histoire et ses situations professionnelles</a:t>
            </a:r>
            <a:endParaRPr lang="fr-FR" dirty="0"/>
          </a:p>
        </p:txBody>
      </p:sp>
      <p:graphicFrame>
        <p:nvGraphicFramePr>
          <p:cNvPr id="4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68204"/>
              </p:ext>
            </p:extLst>
          </p:nvPr>
        </p:nvGraphicFramePr>
        <p:xfrm>
          <a:off x="-1291907" y="1081977"/>
          <a:ext cx="8789987" cy="347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212" y="988804"/>
            <a:ext cx="1836868" cy="13515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67083" y="2658959"/>
            <a:ext cx="3025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« la SEMAINE ECOLO ZERO € »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905" y="3129202"/>
            <a:ext cx="2028825" cy="1809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62" y="1087006"/>
            <a:ext cx="1446755" cy="11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15122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Ces situations propres à l’organisation s’inscrivent-elles dans les activités du référentiel ?</a:t>
            </a:r>
            <a:endParaRPr lang="fr-FR" sz="2400" dirty="0"/>
          </a:p>
        </p:txBody>
      </p:sp>
      <p:graphicFrame>
        <p:nvGraphicFramePr>
          <p:cNvPr id="4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7775485"/>
              </p:ext>
            </p:extLst>
          </p:nvPr>
        </p:nvGraphicFramePr>
        <p:xfrm>
          <a:off x="1274165" y="978266"/>
          <a:ext cx="7869836" cy="416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0" y="3291386"/>
            <a:ext cx="2158584" cy="13557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cap="small" dirty="0" smtClean="0"/>
              <a:t>Référentiel D’activités</a:t>
            </a:r>
            <a:endParaRPr lang="fr-FR" cap="small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24" y="3774648"/>
            <a:ext cx="1351179" cy="885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53" y="1374467"/>
            <a:ext cx="1898019" cy="15702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0716" y="3833798"/>
            <a:ext cx="1843284" cy="13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Enfin, En route vers les blocs de compétences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370820" y="1987921"/>
            <a:ext cx="2726949" cy="13698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Écrire les situations d’apprentissages confiées aux élèves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éléments de contexte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données de 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ressources pédagogiques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Les tâches confiées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L’environnement ….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5900414" y="1776130"/>
            <a:ext cx="697042" cy="64545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"/>
            <a:ext cx="6127049" cy="35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</a:rPr>
              <a:t>Résumé du scénario:</a:t>
            </a:r>
          </a:p>
          <a:p>
            <a:pPr marL="457200" lvl="1" indent="0">
              <a:buNone/>
            </a:pPr>
            <a:r>
              <a:rPr lang="fr-FR" dirty="0"/>
              <a:t>Scénario 2nde Bac pro AGOrA portant sur l’organisation d’un évènement dans les transports urbains de l’agglomération angevine.</a:t>
            </a:r>
          </a:p>
          <a:p>
            <a:pPr lvl="2">
              <a:buClr>
                <a:srgbClr val="1B8ED9"/>
              </a:buClr>
            </a:pPr>
            <a:endParaRPr lang="fr-FR" dirty="0"/>
          </a:p>
          <a:p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</a:rPr>
              <a:t>Pourquoi ce scenario ? Intention d’écriture dans le cadre du PNF</a:t>
            </a:r>
          </a:p>
          <a:p>
            <a:pPr marL="912813" lvl="2" indent="-285750">
              <a:buClr>
                <a:srgbClr val="3D7CC9"/>
              </a:buClr>
              <a:buFont typeface="Wingdings" panose="05000000000000000000" pitchFamily="2" charset="2"/>
              <a:buChar char="Ø"/>
            </a:pPr>
            <a:r>
              <a:rPr lang="fr-FR" dirty="0"/>
              <a:t>Créer un scénario transposable et adaptable aux contextes locaux</a:t>
            </a:r>
          </a:p>
          <a:p>
            <a:pPr marL="912813" lvl="2" indent="-285750">
              <a:buClr>
                <a:srgbClr val="3D7CC9"/>
              </a:buClr>
              <a:buFont typeface="Wingdings" panose="05000000000000000000" pitchFamily="2" charset="2"/>
              <a:buChar char="Ø"/>
            </a:pPr>
            <a:r>
              <a:rPr lang="fr-FR" dirty="0"/>
              <a:t>Recourir à des moyens techniques classiques en raison de l’hétérogénéité des environnements numériques</a:t>
            </a:r>
          </a:p>
          <a:p>
            <a:pPr marL="912813" lvl="2" indent="-285750">
              <a:buClr>
                <a:srgbClr val="3D7CC9"/>
              </a:buClr>
              <a:buFont typeface="Wingdings" panose="05000000000000000000" pitchFamily="2" charset="2"/>
              <a:buChar char="Ø"/>
            </a:pPr>
            <a:r>
              <a:rPr lang="fr-FR" dirty="0"/>
              <a:t>Associer des activités de communication et de gestion</a:t>
            </a:r>
          </a:p>
          <a:p>
            <a:pPr marL="912813" lvl="2" indent="-285750">
              <a:buClr>
                <a:srgbClr val="3D7CC9"/>
              </a:buClr>
              <a:buFont typeface="Wingdings" panose="05000000000000000000" pitchFamily="2" charset="2"/>
              <a:buChar char="Ø"/>
            </a:pPr>
            <a:r>
              <a:rPr lang="fr-FR" dirty="0"/>
              <a:t>Travailler dans le cadre de la Famille de métier </a:t>
            </a:r>
            <a:r>
              <a:rPr lang="fr-FR" dirty="0" smtClean="0"/>
              <a:t>GA-TL </a:t>
            </a:r>
            <a:endParaRPr lang="fr-FR" dirty="0"/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6FB5FB75-29AD-42FE-A0EC-3E2CE5EF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00" y="-1"/>
            <a:ext cx="7881401" cy="9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46FDB-49A3-4D53-97D4-8AC922E8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Intentions Pédagogiques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D27CF5-B8F9-4C5F-87CF-C317226FD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   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BFBC0A2-0027-46D9-88E2-2EE4F1012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50658"/>
              </p:ext>
            </p:extLst>
          </p:nvPr>
        </p:nvGraphicFramePr>
        <p:xfrm>
          <a:off x="1484539" y="1147395"/>
          <a:ext cx="6251110" cy="340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Document" r:id="rId4" imgW="10111323" imgH="5521732" progId="Word.Document.12">
                  <p:embed/>
                </p:oleObj>
              </mc:Choice>
              <mc:Fallback>
                <p:oleObj name="Document" r:id="rId4" imgW="10111323" imgH="55217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4539" y="1147395"/>
                        <a:ext cx="6251110" cy="3405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23825"/>
            <a:ext cx="7881400" cy="761319"/>
          </a:xfrm>
        </p:spPr>
        <p:txBody>
          <a:bodyPr>
            <a:noAutofit/>
          </a:bodyPr>
          <a:lstStyle/>
          <a:p>
            <a:r>
              <a:rPr lang="fr-FR" sz="2700" dirty="0">
                <a:solidFill>
                  <a:srgbClr val="002060"/>
                </a:solidFill>
              </a:rPr>
              <a:t>Contexte professionnel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04850" y="1000125"/>
            <a:ext cx="7981952" cy="3610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rgbClr val="070A0F"/>
                </a:solidFill>
              </a:rPr>
              <a:t>Dans l’agglomération angevine, le réseau de transport en commun est organisé par </a:t>
            </a:r>
            <a:r>
              <a:rPr lang="fr-FR" sz="1600" b="1" dirty="0">
                <a:solidFill>
                  <a:srgbClr val="002060"/>
                </a:solidFill>
              </a:rPr>
              <a:t>la communauté urbaine Angers Loire Métropole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070A0F"/>
                </a:solidFill>
              </a:rPr>
              <a:t>La communauté urbaine Angers Loire Métropole </a:t>
            </a:r>
            <a:r>
              <a:rPr lang="fr-FR" sz="1600" dirty="0">
                <a:solidFill>
                  <a:srgbClr val="002060"/>
                </a:solidFill>
              </a:rPr>
              <a:t>a confié la gestion </a:t>
            </a:r>
            <a:r>
              <a:rPr lang="fr-FR" sz="1600" dirty="0">
                <a:solidFill>
                  <a:srgbClr val="070A0F"/>
                </a:solidFill>
              </a:rPr>
              <a:t>du transport urbain angevin </a:t>
            </a:r>
            <a:r>
              <a:rPr lang="fr-FR" sz="1600" b="1" dirty="0">
                <a:solidFill>
                  <a:srgbClr val="002060"/>
                </a:solidFill>
              </a:rPr>
              <a:t>à RATP Dev </a:t>
            </a:r>
            <a:r>
              <a:rPr lang="fr-FR" sz="1600" dirty="0">
                <a:solidFill>
                  <a:srgbClr val="070A0F"/>
                </a:solidFill>
              </a:rPr>
              <a:t>au travers d’un </a:t>
            </a:r>
            <a:r>
              <a:rPr lang="fr-FR" sz="1600" dirty="0">
                <a:solidFill>
                  <a:srgbClr val="002060"/>
                </a:solidFill>
              </a:rPr>
              <a:t>contrat de concession. </a:t>
            </a:r>
          </a:p>
          <a:p>
            <a:pPr marL="457200" lvl="1" indent="0">
              <a:buNone/>
            </a:pPr>
            <a:endParaRPr lang="fr-FR" sz="1600" b="1" dirty="0"/>
          </a:p>
          <a:p>
            <a:pPr lvl="1"/>
            <a:endParaRPr lang="fr-FR" dirty="0"/>
          </a:p>
          <a:p>
            <a:pPr lvl="2">
              <a:buClr>
                <a:srgbClr val="1B8ED9"/>
              </a:buClr>
            </a:pPr>
            <a:endParaRPr lang="fr-FR" dirty="0"/>
          </a:p>
          <a:p>
            <a:pPr lvl="2">
              <a:buClr>
                <a:srgbClr val="1B8ED9"/>
              </a:buClr>
            </a:pPr>
            <a:endParaRPr lang="fr-FR" dirty="0"/>
          </a:p>
          <a:p>
            <a:pPr lvl="2">
              <a:buClr>
                <a:srgbClr val="1B8ED9"/>
              </a:buClr>
            </a:pPr>
            <a:endParaRPr lang="fr-FR" dirty="0"/>
          </a:p>
        </p:txBody>
      </p:sp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81434357-DECD-4F61-B257-AD1C57253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57325"/>
              </p:ext>
            </p:extLst>
          </p:nvPr>
        </p:nvGraphicFramePr>
        <p:xfrm>
          <a:off x="1409700" y="2175287"/>
          <a:ext cx="3409951" cy="255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Document" r:id="rId4" imgW="5761150" imgH="4323035" progId="Word.Document.12">
                  <p:embed/>
                </p:oleObj>
              </mc:Choice>
              <mc:Fallback>
                <p:oleObj name="Document" r:id="rId4" imgW="5761150" imgH="43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700" y="2175287"/>
                        <a:ext cx="3409951" cy="255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8A164655-EE71-4497-8F99-58139BC995CE}"/>
              </a:ext>
            </a:extLst>
          </p:cNvPr>
          <p:cNvSpPr/>
          <p:nvPr/>
        </p:nvSpPr>
        <p:spPr>
          <a:xfrm>
            <a:off x="5210176" y="2748076"/>
            <a:ext cx="2095499" cy="12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Le transport urbain est commercialisé sous</a:t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b="1" dirty="0">
                <a:solidFill>
                  <a:srgbClr val="002060"/>
                </a:solidFill>
              </a:rPr>
              <a:t>la marque IRIGO.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2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5E97006-1982-41D2-A2E0-7899F024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863" y="276225"/>
            <a:ext cx="7724273" cy="3758399"/>
          </a:xfrm>
        </p:spPr>
        <p:txBody>
          <a:bodyPr>
            <a:normAutofit fontScale="40000" lnSpcReduction="20000"/>
          </a:bodyPr>
          <a:lstStyle/>
          <a:p>
            <a:r>
              <a:rPr lang="fr-FR" sz="3500" dirty="0">
                <a:solidFill>
                  <a:srgbClr val="002060"/>
                </a:solidFill>
              </a:rPr>
              <a:t>Afin de favoriser la transition écologique, RAPT Dev a choisi de s’associer au Plan de développement durable d’Angers Loire Métropole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500" dirty="0">
                <a:solidFill>
                  <a:srgbClr val="002060"/>
                </a:solidFill>
              </a:rPr>
              <a:t> Comment ?</a:t>
            </a:r>
          </a:p>
          <a:p>
            <a:endParaRPr lang="fr-FR" sz="3500" dirty="0">
              <a:solidFill>
                <a:srgbClr val="002060"/>
              </a:solidFill>
            </a:endParaRPr>
          </a:p>
          <a:p>
            <a:endParaRPr lang="fr-FR" sz="35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9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900" dirty="0">
              <a:solidFill>
                <a:srgbClr val="002060"/>
              </a:solidFill>
            </a:endParaRPr>
          </a:p>
          <a:p>
            <a:endParaRPr lang="fr-FR" sz="2900" dirty="0">
              <a:solidFill>
                <a:srgbClr val="002060"/>
              </a:solidFill>
            </a:endParaRP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3500" dirty="0">
                <a:solidFill>
                  <a:srgbClr val="002060"/>
                </a:solidFill>
              </a:rPr>
              <a:t>Pour cela, RATP Dev a créé un évènement :</a:t>
            </a:r>
            <a:r>
              <a:rPr lang="fr-FR" sz="3500" b="1" dirty="0">
                <a:solidFill>
                  <a:srgbClr val="002060"/>
                </a:solidFill>
              </a:rPr>
              <a:t> la</a:t>
            </a:r>
            <a:r>
              <a:rPr lang="fr-FR" sz="3500" dirty="0">
                <a:solidFill>
                  <a:srgbClr val="002060"/>
                </a:solidFill>
              </a:rPr>
              <a:t> </a:t>
            </a:r>
            <a:r>
              <a:rPr lang="fr-FR" sz="3500" b="1" dirty="0">
                <a:solidFill>
                  <a:srgbClr val="002060"/>
                </a:solidFill>
              </a:rPr>
              <a:t>SEMAINE ECOLO ZERO €</a:t>
            </a:r>
            <a:r>
              <a:rPr lang="fr-FR" sz="35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500" b="1" dirty="0">
                <a:solidFill>
                  <a:srgbClr val="002060"/>
                </a:solidFill>
              </a:rPr>
              <a:t>La</a:t>
            </a:r>
            <a:r>
              <a:rPr lang="fr-FR" sz="3500" dirty="0">
                <a:solidFill>
                  <a:srgbClr val="002060"/>
                </a:solidFill>
              </a:rPr>
              <a:t> </a:t>
            </a:r>
            <a:r>
              <a:rPr lang="fr-FR" sz="3500" b="1" dirty="0">
                <a:solidFill>
                  <a:srgbClr val="002060"/>
                </a:solidFill>
              </a:rPr>
              <a:t>SEMAINE ECOLO ZERO €, qu’est-ce c’est ?</a:t>
            </a:r>
            <a:endParaRPr lang="fr-FR" sz="3500" dirty="0">
              <a:solidFill>
                <a:srgbClr val="002060"/>
              </a:solidFill>
            </a:endParaRPr>
          </a:p>
          <a:p>
            <a:r>
              <a:rPr lang="fr-FR" sz="3500" dirty="0">
                <a:solidFill>
                  <a:srgbClr val="002060"/>
                </a:solidFill>
              </a:rPr>
              <a:t>La gratuité des transports en commun durant une semaine dans toute l’agglomération angevine.</a:t>
            </a:r>
            <a:endParaRPr lang="fr-FR" sz="3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FA9313-53B9-4855-804E-5CDFD8C3E4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171" y="1108876"/>
            <a:ext cx="2072196" cy="1554147"/>
          </a:xfrm>
          <a:prstGeom prst="rect">
            <a:avLst/>
          </a:prstGeom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053EFBC7-AD2A-49BA-B255-3198F5E130C6}"/>
              </a:ext>
            </a:extLst>
          </p:cNvPr>
          <p:cNvSpPr/>
          <p:nvPr/>
        </p:nvSpPr>
        <p:spPr>
          <a:xfrm rot="5400000">
            <a:off x="4040048" y="1420425"/>
            <a:ext cx="433137" cy="93846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BC87F7-3271-47AE-9BD1-99737EA787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66" y="1108875"/>
            <a:ext cx="2974443" cy="15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d9b8819f-644e-4e2e-bf09-8a76532e681c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1151</Words>
  <Application>Microsoft Office PowerPoint</Application>
  <PresentationFormat>Affichage à l'écran (16:9)</PresentationFormat>
  <Paragraphs>221</Paragraphs>
  <Slides>15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Italic</vt:lpstr>
      <vt:lpstr>Calibri</vt:lpstr>
      <vt:lpstr>Wingdings</vt:lpstr>
      <vt:lpstr>page de presentation et de partie</vt:lpstr>
      <vt:lpstr>page de sous-partie</vt:lpstr>
      <vt:lpstr>pages de contenus</vt:lpstr>
      <vt:lpstr>Document</vt:lpstr>
      <vt:lpstr> Scénario transport urbain     </vt:lpstr>
      <vt:lpstr>Écrire un scénario AGOrA... La démarche</vt:lpstr>
      <vt:lpstr>Une histoire et ses situations professionnelles</vt:lpstr>
      <vt:lpstr>Ces situations propres à l’organisation s’inscrivent-elles dans les activités du référentiel ?</vt:lpstr>
      <vt:lpstr>Enfin, En route vers les blocs de compétences</vt:lpstr>
      <vt:lpstr>Présentation PowerPoint</vt:lpstr>
      <vt:lpstr>Intentions Pédagogiques</vt:lpstr>
      <vt:lpstr>Contexte professionnel</vt:lpstr>
      <vt:lpstr>Présentation PowerPoint</vt:lpstr>
      <vt:lpstr>Assistance à la gestion d’un événement :  « la SEMAINE ECOLO ZERO € »</vt:lpstr>
      <vt:lpstr>Présentation PowerPoint</vt:lpstr>
      <vt:lpstr>LE plan de travail</vt:lpstr>
      <vt:lpstr>2. Point d’étape   Compétences transversales : contrôler son travail, partager de l’information, rendre compte des avancées et des difficultés rencontrées, des compétences professionnelles acquises ou travaillées                                                                                                                               </vt:lpstr>
      <vt:lpstr>Présentation PowerPoint</vt:lpstr>
      <vt:lpstr>Poursuite envisagée du scénario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mmazoyer2</cp:lastModifiedBy>
  <cp:revision>299</cp:revision>
  <cp:lastPrinted>2015-02-04T16:19:06Z</cp:lastPrinted>
  <dcterms:created xsi:type="dcterms:W3CDTF">2015-02-04T10:43:31Z</dcterms:created>
  <dcterms:modified xsi:type="dcterms:W3CDTF">2020-05-24T15:35:04Z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