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59" r:id="rId2"/>
    <p:sldMasterId id="2147483661" r:id="rId3"/>
    <p:sldMasterId id="2147483681" r:id="rId4"/>
    <p:sldMasterId id="2147483686" r:id="rId5"/>
    <p:sldMasterId id="2147483691" r:id="rId6"/>
  </p:sldMasterIdLst>
  <p:notesMasterIdLst>
    <p:notesMasterId r:id="rId21"/>
  </p:notesMasterIdLst>
  <p:handoutMasterIdLst>
    <p:handoutMasterId r:id="rId22"/>
  </p:handoutMasterIdLst>
  <p:sldIdLst>
    <p:sldId id="382" r:id="rId7"/>
    <p:sldId id="3043" r:id="rId8"/>
    <p:sldId id="3045" r:id="rId9"/>
    <p:sldId id="3046" r:id="rId10"/>
    <p:sldId id="3009" r:id="rId11"/>
    <p:sldId id="3030" r:id="rId12"/>
    <p:sldId id="3047" r:id="rId13"/>
    <p:sldId id="3010" r:id="rId14"/>
    <p:sldId id="3036" r:id="rId15"/>
    <p:sldId id="3048" r:id="rId16"/>
    <p:sldId id="389" r:id="rId17"/>
    <p:sldId id="1574" r:id="rId18"/>
    <p:sldId id="3033" r:id="rId19"/>
    <p:sldId id="404" r:id="rId20"/>
  </p:sldIdLst>
  <p:sldSz cx="9144000" cy="6858000" type="screen4x3"/>
  <p:notesSz cx="6669088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43" userDrawn="1">
          <p15:clr>
            <a:srgbClr val="A4A3A4"/>
          </p15:clr>
        </p15:guide>
        <p15:guide id="2" pos="7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A0F"/>
    <a:srgbClr val="7B00AC"/>
    <a:srgbClr val="8800D1"/>
    <a:srgbClr val="6E008E"/>
    <a:srgbClr val="7800FF"/>
    <a:srgbClr val="821164"/>
    <a:srgbClr val="683086"/>
    <a:srgbClr val="1A86D0"/>
    <a:srgbClr val="1FA1E5"/>
    <a:srgbClr val="9B00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632" autoAdjust="0"/>
    <p:restoredTop sz="73907" autoAdjust="0"/>
  </p:normalViewPr>
  <p:slideViewPr>
    <p:cSldViewPr snapToGrid="0" snapToObjects="1">
      <p:cViewPr>
        <p:scale>
          <a:sx n="81" d="100"/>
          <a:sy n="81" d="100"/>
        </p:scale>
        <p:origin x="114" y="-219"/>
      </p:cViewPr>
      <p:guideLst>
        <p:guide orient="horz" pos="3543"/>
        <p:guide pos="748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64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55BF77-7A7A-44F9-9331-3C7FA66D4D2C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AC46BA-1CA1-4586-9370-6B4AEC278D84}">
      <dgm:prSet phldrT="[Texte]"/>
      <dgm:spPr/>
      <dgm:t>
        <a:bodyPr/>
        <a:lstStyle/>
        <a:p>
          <a:r>
            <a:rPr lang="fr-FR" b="1" dirty="0">
              <a:solidFill>
                <a:srgbClr val="070A0F"/>
              </a:solidFill>
            </a:rPr>
            <a:t>Précisions de vocabulaire</a:t>
          </a:r>
        </a:p>
      </dgm:t>
    </dgm:pt>
    <dgm:pt modelId="{3F64DB9E-736A-40F6-B9BF-396B5299D45A}" type="parTrans" cxnId="{6AD20D07-2407-4343-A592-27E4D54BA969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7941DCAE-427F-485A-88A8-B0F84578FE67}" type="sibTrans" cxnId="{6AD20D07-2407-4343-A592-27E4D54BA969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D92A6795-A531-441D-90C3-EC5A88EF0E28}">
      <dgm:prSet phldrT="[Texte]"/>
      <dgm:spPr/>
      <dgm:t>
        <a:bodyPr/>
        <a:lstStyle/>
        <a:p>
          <a:r>
            <a:rPr lang="fr-FR" b="1" dirty="0">
              <a:solidFill>
                <a:srgbClr val="070A0F"/>
              </a:solidFill>
            </a:rPr>
            <a:t>Indicateurs d’évaluation</a:t>
          </a:r>
        </a:p>
      </dgm:t>
    </dgm:pt>
    <dgm:pt modelId="{8C64DB4F-D652-44F6-91E9-D0892FA5B61C}" type="parTrans" cxnId="{530C29C1-360C-4AEC-9B66-2EF6EC3B9B7D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7CA3F35E-E051-470B-9F46-CD0D7014D965}" type="sibTrans" cxnId="{530C29C1-360C-4AEC-9B66-2EF6EC3B9B7D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35C646F6-D702-431A-BDC4-E4D49826A89A}">
      <dgm:prSet phldrT="[Texte]"/>
      <dgm:spPr/>
      <dgm:t>
        <a:bodyPr/>
        <a:lstStyle/>
        <a:p>
          <a:r>
            <a:rPr lang="fr-FR" b="1" dirty="0">
              <a:solidFill>
                <a:srgbClr val="070A0F"/>
              </a:solidFill>
            </a:rPr>
            <a:t>Passeport professionnel</a:t>
          </a:r>
        </a:p>
      </dgm:t>
    </dgm:pt>
    <dgm:pt modelId="{8525EDBF-F2F6-4DC4-A66C-03326A88C57F}" type="parTrans" cxnId="{9C53358D-F71E-48D8-B050-3F048506D8A3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F3F71635-B2B2-4E15-9824-E0AE8B866CE8}" type="sibTrans" cxnId="{9C53358D-F71E-48D8-B050-3F048506D8A3}">
      <dgm:prSet/>
      <dgm:spPr/>
      <dgm:t>
        <a:bodyPr/>
        <a:lstStyle/>
        <a:p>
          <a:endParaRPr lang="fr-FR" b="1">
            <a:solidFill>
              <a:srgbClr val="070A0F"/>
            </a:solidFill>
          </a:endParaRPr>
        </a:p>
      </dgm:t>
    </dgm:pt>
    <dgm:pt modelId="{D78A8668-1AF9-4EF6-BF47-724464148419}" type="pres">
      <dgm:prSet presAssocID="{F555BF77-7A7A-44F9-9331-3C7FA66D4D2C}" presName="linearFlow" presStyleCnt="0">
        <dgm:presLayoutVars>
          <dgm:dir/>
          <dgm:resizeHandles val="exact"/>
        </dgm:presLayoutVars>
      </dgm:prSet>
      <dgm:spPr/>
    </dgm:pt>
    <dgm:pt modelId="{0BF67B77-0065-4342-A8D4-78F820A69747}" type="pres">
      <dgm:prSet presAssocID="{01AC46BA-1CA1-4586-9370-6B4AEC278D84}" presName="composite" presStyleCnt="0"/>
      <dgm:spPr/>
    </dgm:pt>
    <dgm:pt modelId="{2C68123E-A43A-44A6-962E-ECA3A657A416}" type="pres">
      <dgm:prSet presAssocID="{01AC46BA-1CA1-4586-9370-6B4AEC278D84}" presName="imgShp" presStyleLbl="fgImgPlace1" presStyleIdx="0" presStyleCnt="3" custScaleX="155249"/>
      <dgm:spPr>
        <a:blipFill>
          <a:blip xmlns:r="http://schemas.openxmlformats.org/officeDocument/2006/relationships" r:embed="rId1"/>
          <a:srcRect/>
          <a:stretch>
            <a:fillRect l="-22000" r="-22000"/>
          </a:stretch>
        </a:blipFill>
      </dgm:spPr>
    </dgm:pt>
    <dgm:pt modelId="{1849E605-CB61-4A34-948A-4BBBC3B2A94F}" type="pres">
      <dgm:prSet presAssocID="{01AC46BA-1CA1-4586-9370-6B4AEC278D84}" presName="txShp" presStyleLbl="node1" presStyleIdx="0" presStyleCnt="3">
        <dgm:presLayoutVars>
          <dgm:bulletEnabled val="1"/>
        </dgm:presLayoutVars>
      </dgm:prSet>
      <dgm:spPr/>
    </dgm:pt>
    <dgm:pt modelId="{4895B732-FC7D-4C7B-8311-BAD6710E6B95}" type="pres">
      <dgm:prSet presAssocID="{7941DCAE-427F-485A-88A8-B0F84578FE67}" presName="spacing" presStyleCnt="0"/>
      <dgm:spPr/>
    </dgm:pt>
    <dgm:pt modelId="{1BE0265A-3AC8-4EFE-8621-AAE30E166401}" type="pres">
      <dgm:prSet presAssocID="{D92A6795-A531-441D-90C3-EC5A88EF0E28}" presName="composite" presStyleCnt="0"/>
      <dgm:spPr/>
    </dgm:pt>
    <dgm:pt modelId="{A72B482D-EF7C-4B27-9834-FDF0959B447F}" type="pres">
      <dgm:prSet presAssocID="{D92A6795-A531-441D-90C3-EC5A88EF0E28}" presName="imgShp" presStyleLbl="fgImgPlace1" presStyleIdx="1" presStyleCnt="3" custScaleX="15524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</dgm:pt>
    <dgm:pt modelId="{57DE35E3-15DA-4B87-A28B-82CB000B8786}" type="pres">
      <dgm:prSet presAssocID="{D92A6795-A531-441D-90C3-EC5A88EF0E28}" presName="txShp" presStyleLbl="node1" presStyleIdx="1" presStyleCnt="3">
        <dgm:presLayoutVars>
          <dgm:bulletEnabled val="1"/>
        </dgm:presLayoutVars>
      </dgm:prSet>
      <dgm:spPr/>
    </dgm:pt>
    <dgm:pt modelId="{80E0A4A0-96AA-4325-BCDD-5ABD20A7C497}" type="pres">
      <dgm:prSet presAssocID="{7CA3F35E-E051-470B-9F46-CD0D7014D965}" presName="spacing" presStyleCnt="0"/>
      <dgm:spPr/>
    </dgm:pt>
    <dgm:pt modelId="{3DE07867-4280-406A-982B-ED6E4A336389}" type="pres">
      <dgm:prSet presAssocID="{35C646F6-D702-431A-BDC4-E4D49826A89A}" presName="composite" presStyleCnt="0"/>
      <dgm:spPr/>
    </dgm:pt>
    <dgm:pt modelId="{AEA03627-1DF4-47F2-B5CC-F18AA38148DF}" type="pres">
      <dgm:prSet presAssocID="{35C646F6-D702-431A-BDC4-E4D49826A89A}" presName="imgShp" presStyleLbl="fgImgPlace1" presStyleIdx="2" presStyleCnt="3" custScaleX="15524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4BFEDCE-E677-4E9F-A5C9-390D2254FD76}" type="pres">
      <dgm:prSet presAssocID="{35C646F6-D702-431A-BDC4-E4D49826A89A}" presName="txShp" presStyleLbl="node1" presStyleIdx="2" presStyleCnt="3">
        <dgm:presLayoutVars>
          <dgm:bulletEnabled val="1"/>
        </dgm:presLayoutVars>
      </dgm:prSet>
      <dgm:spPr/>
    </dgm:pt>
  </dgm:ptLst>
  <dgm:cxnLst>
    <dgm:cxn modelId="{6AD20D07-2407-4343-A592-27E4D54BA969}" srcId="{F555BF77-7A7A-44F9-9331-3C7FA66D4D2C}" destId="{01AC46BA-1CA1-4586-9370-6B4AEC278D84}" srcOrd="0" destOrd="0" parTransId="{3F64DB9E-736A-40F6-B9BF-396B5299D45A}" sibTransId="{7941DCAE-427F-485A-88A8-B0F84578FE67}"/>
    <dgm:cxn modelId="{BD927025-44AC-4C59-9C7F-4A836309696A}" type="presOf" srcId="{D92A6795-A531-441D-90C3-EC5A88EF0E28}" destId="{57DE35E3-15DA-4B87-A28B-82CB000B8786}" srcOrd="0" destOrd="0" presId="urn:microsoft.com/office/officeart/2005/8/layout/vList3"/>
    <dgm:cxn modelId="{780DD960-2583-4B7E-9CFF-15D4E8EB265D}" type="presOf" srcId="{35C646F6-D702-431A-BDC4-E4D49826A89A}" destId="{84BFEDCE-E677-4E9F-A5C9-390D2254FD76}" srcOrd="0" destOrd="0" presId="urn:microsoft.com/office/officeart/2005/8/layout/vList3"/>
    <dgm:cxn modelId="{9C53358D-F71E-48D8-B050-3F048506D8A3}" srcId="{F555BF77-7A7A-44F9-9331-3C7FA66D4D2C}" destId="{35C646F6-D702-431A-BDC4-E4D49826A89A}" srcOrd="2" destOrd="0" parTransId="{8525EDBF-F2F6-4DC4-A66C-03326A88C57F}" sibTransId="{F3F71635-B2B2-4E15-9824-E0AE8B866CE8}"/>
    <dgm:cxn modelId="{7859C7A0-E5B2-4301-9087-85DD4B6D5CA0}" type="presOf" srcId="{01AC46BA-1CA1-4586-9370-6B4AEC278D84}" destId="{1849E605-CB61-4A34-948A-4BBBC3B2A94F}" srcOrd="0" destOrd="0" presId="urn:microsoft.com/office/officeart/2005/8/layout/vList3"/>
    <dgm:cxn modelId="{8FB406BE-EBE9-4F75-B6F6-5891E335D30C}" type="presOf" srcId="{F555BF77-7A7A-44F9-9331-3C7FA66D4D2C}" destId="{D78A8668-1AF9-4EF6-BF47-724464148419}" srcOrd="0" destOrd="0" presId="urn:microsoft.com/office/officeart/2005/8/layout/vList3"/>
    <dgm:cxn modelId="{530C29C1-360C-4AEC-9B66-2EF6EC3B9B7D}" srcId="{F555BF77-7A7A-44F9-9331-3C7FA66D4D2C}" destId="{D92A6795-A531-441D-90C3-EC5A88EF0E28}" srcOrd="1" destOrd="0" parTransId="{8C64DB4F-D652-44F6-91E9-D0892FA5B61C}" sibTransId="{7CA3F35E-E051-470B-9F46-CD0D7014D965}"/>
    <dgm:cxn modelId="{90D5E68A-C1D8-41F8-8709-A6E77C672B42}" type="presParOf" srcId="{D78A8668-1AF9-4EF6-BF47-724464148419}" destId="{0BF67B77-0065-4342-A8D4-78F820A69747}" srcOrd="0" destOrd="0" presId="urn:microsoft.com/office/officeart/2005/8/layout/vList3"/>
    <dgm:cxn modelId="{F932B295-CD36-4E49-9575-BBA2E09B05E0}" type="presParOf" srcId="{0BF67B77-0065-4342-A8D4-78F820A69747}" destId="{2C68123E-A43A-44A6-962E-ECA3A657A416}" srcOrd="0" destOrd="0" presId="urn:microsoft.com/office/officeart/2005/8/layout/vList3"/>
    <dgm:cxn modelId="{D15EB809-EFCA-4ECD-8B30-28AA2536AC06}" type="presParOf" srcId="{0BF67B77-0065-4342-A8D4-78F820A69747}" destId="{1849E605-CB61-4A34-948A-4BBBC3B2A94F}" srcOrd="1" destOrd="0" presId="urn:microsoft.com/office/officeart/2005/8/layout/vList3"/>
    <dgm:cxn modelId="{58AF3305-48FA-4357-941D-82DCE633019A}" type="presParOf" srcId="{D78A8668-1AF9-4EF6-BF47-724464148419}" destId="{4895B732-FC7D-4C7B-8311-BAD6710E6B95}" srcOrd="1" destOrd="0" presId="urn:microsoft.com/office/officeart/2005/8/layout/vList3"/>
    <dgm:cxn modelId="{E54999F7-FA14-4F5F-9B96-8C56B577CEA0}" type="presParOf" srcId="{D78A8668-1AF9-4EF6-BF47-724464148419}" destId="{1BE0265A-3AC8-4EFE-8621-AAE30E166401}" srcOrd="2" destOrd="0" presId="urn:microsoft.com/office/officeart/2005/8/layout/vList3"/>
    <dgm:cxn modelId="{EF0333C4-A7CD-4001-B78E-00C5B9EA4971}" type="presParOf" srcId="{1BE0265A-3AC8-4EFE-8621-AAE30E166401}" destId="{A72B482D-EF7C-4B27-9834-FDF0959B447F}" srcOrd="0" destOrd="0" presId="urn:microsoft.com/office/officeart/2005/8/layout/vList3"/>
    <dgm:cxn modelId="{903D1A91-6156-4665-8A7A-841B9C1188CC}" type="presParOf" srcId="{1BE0265A-3AC8-4EFE-8621-AAE30E166401}" destId="{57DE35E3-15DA-4B87-A28B-82CB000B8786}" srcOrd="1" destOrd="0" presId="urn:microsoft.com/office/officeart/2005/8/layout/vList3"/>
    <dgm:cxn modelId="{607ABA64-2320-4ED7-BA76-503CEE609617}" type="presParOf" srcId="{D78A8668-1AF9-4EF6-BF47-724464148419}" destId="{80E0A4A0-96AA-4325-BCDD-5ABD20A7C497}" srcOrd="3" destOrd="0" presId="urn:microsoft.com/office/officeart/2005/8/layout/vList3"/>
    <dgm:cxn modelId="{0B00A355-EEA4-4919-B01F-7F8CCBBF3FC5}" type="presParOf" srcId="{D78A8668-1AF9-4EF6-BF47-724464148419}" destId="{3DE07867-4280-406A-982B-ED6E4A336389}" srcOrd="4" destOrd="0" presId="urn:microsoft.com/office/officeart/2005/8/layout/vList3"/>
    <dgm:cxn modelId="{26E88481-4B4C-4AB3-8AE0-291A748F2FBE}" type="presParOf" srcId="{3DE07867-4280-406A-982B-ED6E4A336389}" destId="{AEA03627-1DF4-47F2-B5CC-F18AA38148DF}" srcOrd="0" destOrd="0" presId="urn:microsoft.com/office/officeart/2005/8/layout/vList3"/>
    <dgm:cxn modelId="{2D90BB84-AF6E-4592-A540-BF249133B028}" type="presParOf" srcId="{3DE07867-4280-406A-982B-ED6E4A336389}" destId="{84BFEDCE-E677-4E9F-A5C9-390D2254FD7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8523E7-104B-4D6D-BFD4-81BCFDD978C3}" type="doc">
      <dgm:prSet loTypeId="urn:microsoft.com/office/officeart/2005/8/layout/vProcess5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B38A80E-C191-47FB-B3FB-0078A4C9F319}">
      <dgm:prSet custT="1"/>
      <dgm:spPr/>
      <dgm:t>
        <a:bodyPr/>
        <a:lstStyle/>
        <a:p>
          <a:pPr algn="ctr"/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1B0A65D-E4A7-40E7-8A9F-5F04389B3556}" type="par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F773A296-D9A2-4F68-A32A-83480DB41E83}" type="sib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0340386F-05D8-42EC-B0EA-A93D98ED19B3}" type="pres">
      <dgm:prSet presAssocID="{C08523E7-104B-4D6D-BFD4-81BCFDD978C3}" presName="outerComposite" presStyleCnt="0">
        <dgm:presLayoutVars>
          <dgm:chMax val="5"/>
          <dgm:dir/>
          <dgm:resizeHandles val="exact"/>
        </dgm:presLayoutVars>
      </dgm:prSet>
      <dgm:spPr/>
    </dgm:pt>
    <dgm:pt modelId="{A30610DB-333D-4702-B7EE-B9ACD4828031}" type="pres">
      <dgm:prSet presAssocID="{C08523E7-104B-4D6D-BFD4-81BCFDD978C3}" presName="dummyMaxCanvas" presStyleCnt="0">
        <dgm:presLayoutVars/>
      </dgm:prSet>
      <dgm:spPr/>
    </dgm:pt>
    <dgm:pt modelId="{DEE0493B-AD00-4C1D-A73D-D3DA1AE8832A}" type="pres">
      <dgm:prSet presAssocID="{C08523E7-104B-4D6D-BFD4-81BCFDD978C3}" presName="OneNode_1" presStyleLbl="node1" presStyleIdx="0" presStyleCnt="1" custScaleY="143490">
        <dgm:presLayoutVars>
          <dgm:bulletEnabled val="1"/>
        </dgm:presLayoutVars>
      </dgm:prSet>
      <dgm:spPr/>
    </dgm:pt>
  </dgm:ptLst>
  <dgm:cxnLst>
    <dgm:cxn modelId="{99E6FE61-6D1D-46D4-824C-0DEA85BD761E}" srcId="{C08523E7-104B-4D6D-BFD4-81BCFDD978C3}" destId="{7B38A80E-C191-47FB-B3FB-0078A4C9F319}" srcOrd="0" destOrd="0" parTransId="{21B0A65D-E4A7-40E7-8A9F-5F04389B3556}" sibTransId="{F773A296-D9A2-4F68-A32A-83480DB41E83}"/>
    <dgm:cxn modelId="{F449484F-8B8C-4242-8F4B-3B35691A1E05}" type="presOf" srcId="{C08523E7-104B-4D6D-BFD4-81BCFDD978C3}" destId="{0340386F-05D8-42EC-B0EA-A93D98ED19B3}" srcOrd="0" destOrd="0" presId="urn:microsoft.com/office/officeart/2005/8/layout/vProcess5"/>
    <dgm:cxn modelId="{F9E752BD-C03D-4DC1-993B-CA10F0405864}" type="presOf" srcId="{7B38A80E-C191-47FB-B3FB-0078A4C9F319}" destId="{DEE0493B-AD00-4C1D-A73D-D3DA1AE8832A}" srcOrd="0" destOrd="0" presId="urn:microsoft.com/office/officeart/2005/8/layout/vProcess5"/>
    <dgm:cxn modelId="{C8AFDB4B-9306-48D3-B2B0-DD2FE451A3BC}" type="presParOf" srcId="{0340386F-05D8-42EC-B0EA-A93D98ED19B3}" destId="{A30610DB-333D-4702-B7EE-B9ACD4828031}" srcOrd="0" destOrd="0" presId="urn:microsoft.com/office/officeart/2005/8/layout/vProcess5"/>
    <dgm:cxn modelId="{968ECD99-7386-4A92-8916-EAB0B450132E}" type="presParOf" srcId="{0340386F-05D8-42EC-B0EA-A93D98ED19B3}" destId="{DEE0493B-AD00-4C1D-A73D-D3DA1AE8832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8523E7-104B-4D6D-BFD4-81BCFDD978C3}" type="doc">
      <dgm:prSet loTypeId="urn:microsoft.com/office/officeart/2005/8/layout/vProcess5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B38A80E-C191-47FB-B3FB-0078A4C9F319}">
      <dgm:prSet custT="1"/>
      <dgm:spPr/>
      <dgm:t>
        <a:bodyPr/>
        <a:lstStyle/>
        <a:p>
          <a:pPr algn="ctr"/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1B0A65D-E4A7-40E7-8A9F-5F04389B3556}" type="par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F773A296-D9A2-4F68-A32A-83480DB41E83}" type="sib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0340386F-05D8-42EC-B0EA-A93D98ED19B3}" type="pres">
      <dgm:prSet presAssocID="{C08523E7-104B-4D6D-BFD4-81BCFDD978C3}" presName="outerComposite" presStyleCnt="0">
        <dgm:presLayoutVars>
          <dgm:chMax val="5"/>
          <dgm:dir/>
          <dgm:resizeHandles val="exact"/>
        </dgm:presLayoutVars>
      </dgm:prSet>
      <dgm:spPr/>
    </dgm:pt>
    <dgm:pt modelId="{A30610DB-333D-4702-B7EE-B9ACD4828031}" type="pres">
      <dgm:prSet presAssocID="{C08523E7-104B-4D6D-BFD4-81BCFDD978C3}" presName="dummyMaxCanvas" presStyleCnt="0">
        <dgm:presLayoutVars/>
      </dgm:prSet>
      <dgm:spPr/>
    </dgm:pt>
    <dgm:pt modelId="{DEE0493B-AD00-4C1D-A73D-D3DA1AE8832A}" type="pres">
      <dgm:prSet presAssocID="{C08523E7-104B-4D6D-BFD4-81BCFDD978C3}" presName="OneNode_1" presStyleLbl="node1" presStyleIdx="0" presStyleCnt="1" custScaleY="143490">
        <dgm:presLayoutVars>
          <dgm:bulletEnabled val="1"/>
        </dgm:presLayoutVars>
      </dgm:prSet>
      <dgm:spPr/>
    </dgm:pt>
  </dgm:ptLst>
  <dgm:cxnLst>
    <dgm:cxn modelId="{99E6FE61-6D1D-46D4-824C-0DEA85BD761E}" srcId="{C08523E7-104B-4D6D-BFD4-81BCFDD978C3}" destId="{7B38A80E-C191-47FB-B3FB-0078A4C9F319}" srcOrd="0" destOrd="0" parTransId="{21B0A65D-E4A7-40E7-8A9F-5F04389B3556}" sibTransId="{F773A296-D9A2-4F68-A32A-83480DB41E83}"/>
    <dgm:cxn modelId="{F449484F-8B8C-4242-8F4B-3B35691A1E05}" type="presOf" srcId="{C08523E7-104B-4D6D-BFD4-81BCFDD978C3}" destId="{0340386F-05D8-42EC-B0EA-A93D98ED19B3}" srcOrd="0" destOrd="0" presId="urn:microsoft.com/office/officeart/2005/8/layout/vProcess5"/>
    <dgm:cxn modelId="{F9E752BD-C03D-4DC1-993B-CA10F0405864}" type="presOf" srcId="{7B38A80E-C191-47FB-B3FB-0078A4C9F319}" destId="{DEE0493B-AD00-4C1D-A73D-D3DA1AE8832A}" srcOrd="0" destOrd="0" presId="urn:microsoft.com/office/officeart/2005/8/layout/vProcess5"/>
    <dgm:cxn modelId="{C8AFDB4B-9306-48D3-B2B0-DD2FE451A3BC}" type="presParOf" srcId="{0340386F-05D8-42EC-B0EA-A93D98ED19B3}" destId="{A30610DB-333D-4702-B7EE-B9ACD4828031}" srcOrd="0" destOrd="0" presId="urn:microsoft.com/office/officeart/2005/8/layout/vProcess5"/>
    <dgm:cxn modelId="{968ECD99-7386-4A92-8916-EAB0B450132E}" type="presParOf" srcId="{0340386F-05D8-42EC-B0EA-A93D98ED19B3}" destId="{DEE0493B-AD00-4C1D-A73D-D3DA1AE8832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25E518-D3AE-4C4D-8649-083440E8A4D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A718620-18AB-493E-A568-D185074A9BC7}">
      <dgm:prSet phldrT="[Texte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FF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fr-FR" sz="2000" b="1" dirty="0">
              <a:solidFill>
                <a:schemeClr val="tx1"/>
              </a:solidFill>
            </a:rPr>
            <a:t>2. Traitement des opérations administratives et de gestion liées aux relations avec le client, l’usager ou l’adhérent</a:t>
          </a:r>
          <a:endParaRPr lang="fr-FR" sz="2000" dirty="0">
            <a:solidFill>
              <a:schemeClr val="tx1"/>
            </a:solidFill>
          </a:endParaRPr>
        </a:p>
      </dgm:t>
    </dgm:pt>
    <dgm:pt modelId="{CCC13902-850B-4253-98B0-D80F9A985F6C}" type="parTrans" cxnId="{7A7E5C08-0EB3-42BE-91FF-B5D92E57ADF3}">
      <dgm:prSet/>
      <dgm:spPr/>
      <dgm:t>
        <a:bodyPr/>
        <a:lstStyle/>
        <a:p>
          <a:endParaRPr lang="fr-FR"/>
        </a:p>
      </dgm:t>
    </dgm:pt>
    <dgm:pt modelId="{2CFF45A7-1B02-4EAD-AA4C-4765C34AEB46}" type="sibTrans" cxnId="{7A7E5C08-0EB3-42BE-91FF-B5D92E57ADF3}">
      <dgm:prSet/>
      <dgm:spPr/>
      <dgm:t>
        <a:bodyPr/>
        <a:lstStyle/>
        <a:p>
          <a:endParaRPr lang="fr-FR"/>
        </a:p>
      </dgm:t>
    </dgm:pt>
    <dgm:pt modelId="{AA42FA22-554A-457E-983F-E363ED37E328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fr-FR" sz="2000" b="1" dirty="0">
              <a:solidFill>
                <a:schemeClr val="bg1">
                  <a:lumMod val="85000"/>
                </a:schemeClr>
              </a:solidFill>
            </a:rPr>
            <a:t>1. Préparation et prise en charge de la relation avec le client, l’usager ou l’adhérent</a:t>
          </a:r>
          <a:endParaRPr lang="fr-FR" sz="2000" dirty="0">
            <a:solidFill>
              <a:schemeClr val="bg1">
                <a:lumMod val="85000"/>
              </a:schemeClr>
            </a:solidFill>
          </a:endParaRPr>
        </a:p>
      </dgm:t>
    </dgm:pt>
    <dgm:pt modelId="{A4132092-7144-497B-A591-4A0DD4DB051B}" type="parTrans" cxnId="{AFBEF808-02F3-4B23-B770-3C0026C06B34}">
      <dgm:prSet/>
      <dgm:spPr/>
      <dgm:t>
        <a:bodyPr/>
        <a:lstStyle/>
        <a:p>
          <a:endParaRPr lang="fr-FR"/>
        </a:p>
      </dgm:t>
    </dgm:pt>
    <dgm:pt modelId="{740224EA-3854-4414-938D-65D6307CDB90}" type="sibTrans" cxnId="{AFBEF808-02F3-4B23-B770-3C0026C06B34}">
      <dgm:prSet/>
      <dgm:spPr/>
      <dgm:t>
        <a:bodyPr/>
        <a:lstStyle/>
        <a:p>
          <a:endParaRPr lang="fr-FR"/>
        </a:p>
      </dgm:t>
    </dgm:pt>
    <dgm:pt modelId="{57F64E98-905B-4D80-BDA5-041EA01FDC0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 spcFirstLastPara="0" vert="horz" wrap="square" lIns="10160" tIns="10160" rIns="10160" bIns="10160" numCol="1" spcCol="1270" anchor="ctr" anchorCtr="0"/>
        <a:lstStyle/>
        <a:p>
          <a:pPr algn="l">
            <a:buFont typeface="Arial" panose="020B0604020202020204" pitchFamily="34" charset="0"/>
            <a:buChar char="•"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Accueil et renseignement 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Prise en charge de la demande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Préparation et suivi d’évènements liés à la promotion de </a:t>
          </a:r>
          <a:r>
            <a:rPr lang="fr-FR" sz="1600" b="0" kern="1200" dirty="0">
              <a:solidFill>
                <a:schemeClr val="bg1">
                  <a:lumMod val="65000"/>
                </a:schemeClr>
              </a:solidFill>
              <a:latin typeface="Calibri"/>
              <a:ea typeface="+mn-ea"/>
              <a:cs typeface="+mn-cs"/>
            </a:rPr>
            <a:t>l’organisation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Assistance et suivi des opérations de prospection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gm:t>
    </dgm:pt>
    <dgm:pt modelId="{E8639430-CFE3-4C48-AF66-28C2C79A384C}" type="parTrans" cxnId="{57742834-C08A-4149-8FB1-740D667FCC70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fr-FR"/>
        </a:p>
      </dgm:t>
    </dgm:pt>
    <dgm:pt modelId="{7EC8FD4B-5316-43A6-8A70-10D80404F2DE}" type="sibTrans" cxnId="{57742834-C08A-4149-8FB1-740D667FCC70}">
      <dgm:prSet/>
      <dgm:spPr/>
      <dgm:t>
        <a:bodyPr/>
        <a:lstStyle/>
        <a:p>
          <a:endParaRPr lang="fr-FR"/>
        </a:p>
      </dgm:t>
    </dgm:pt>
    <dgm:pt modelId="{DB75973C-9AF8-40DD-95FA-ECE5CD017D4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 spcFirstLastPara="0" vert="horz" wrap="square" lIns="10160" tIns="10160" rIns="10160" bIns="10160" numCol="1" spcCol="1270" anchor="ctr" anchorCtr="0"/>
        <a:lstStyle/>
        <a:p>
          <a:pPr algn="l">
            <a:buFont typeface="Wingdings" panose="05000000000000000000" pitchFamily="2" charset="2"/>
            <a:buChar char="ü"/>
          </a:pPr>
          <a:r>
            <a:rPr lang="fr-FR" sz="1600" b="1" kern="1200" dirty="0"/>
            <a:t>1. Suivi des devis, commandes, contrats, </a:t>
          </a:r>
          <a:r>
            <a:rPr lang="fr-F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conventions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1" kern="1200" dirty="0"/>
            <a:t>2. Traitement de la livraison et de la facturation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1" kern="1200" dirty="0"/>
            <a:t>3. Traitement des encaissements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1" kern="1200" dirty="0"/>
            <a:t>4. Traitement des réclamations et des litiges</a:t>
          </a:r>
        </a:p>
      </dgm:t>
    </dgm:pt>
    <dgm:pt modelId="{CC80E4FE-96B9-4D59-84CA-15FCB292AAEC}" type="parTrans" cxnId="{67CDED4B-0852-4BF9-BEBD-8055B2DA38C9}">
      <dgm:prSet/>
      <dgm:spPr/>
      <dgm:t>
        <a:bodyPr/>
        <a:lstStyle/>
        <a:p>
          <a:endParaRPr lang="fr-FR"/>
        </a:p>
      </dgm:t>
    </dgm:pt>
    <dgm:pt modelId="{446541A8-3071-48B9-8743-3510A7A0EFDD}" type="sibTrans" cxnId="{67CDED4B-0852-4BF9-BEBD-8055B2DA38C9}">
      <dgm:prSet/>
      <dgm:spPr/>
      <dgm:t>
        <a:bodyPr/>
        <a:lstStyle/>
        <a:p>
          <a:endParaRPr lang="fr-FR"/>
        </a:p>
      </dgm:t>
    </dgm:pt>
    <dgm:pt modelId="{E89EC062-5E9E-4710-BB35-89BB538C428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 spcFirstLastPara="0" vert="horz" wrap="square" lIns="10160" tIns="10160" rIns="10160" bIns="10160" numCol="1" spcCol="1270" anchor="ctr" anchorCtr="0"/>
        <a:lstStyle/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des dossiers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de tableaux de bord « commerciaux »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Suivi et actualisation des données sur les réseaux sociaux</a:t>
          </a:r>
        </a:p>
        <a:p>
          <a:pPr algn="l">
            <a:buFont typeface="Wingdings" panose="05000000000000000000" pitchFamily="2" charset="2"/>
            <a:buChar char="ü"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du site internet de l’organisation</a:t>
          </a:r>
        </a:p>
      </dgm:t>
    </dgm:pt>
    <dgm:pt modelId="{8BFF6AC4-E213-486E-BD4A-F3E3FCFA8D79}" type="parTrans" cxnId="{F3DE21B2-6904-44DC-8763-696FA0195009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fr-FR"/>
        </a:p>
      </dgm:t>
    </dgm:pt>
    <dgm:pt modelId="{8F0622E3-5A24-4921-96A2-898E71FBE677}" type="sibTrans" cxnId="{F3DE21B2-6904-44DC-8763-696FA0195009}">
      <dgm:prSet/>
      <dgm:spPr/>
      <dgm:t>
        <a:bodyPr/>
        <a:lstStyle/>
        <a:p>
          <a:endParaRPr lang="fr-FR"/>
        </a:p>
      </dgm:t>
    </dgm:pt>
    <dgm:pt modelId="{2BF5C748-61E0-4563-AC52-8F2AE9FC9981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prstClr val="white">
                  <a:lumMod val="85000"/>
                </a:prstClr>
              </a:solidFill>
              <a:latin typeface="Calibri"/>
              <a:ea typeface="+mn-ea"/>
              <a:cs typeface="+mn-cs"/>
            </a:rPr>
            <a:t>3. Actualisation du système d’information en lien avec la relation client, usager ou adhérent</a:t>
          </a:r>
        </a:p>
      </dgm:t>
    </dgm:pt>
    <dgm:pt modelId="{A63D4C11-00FA-4AAD-9FA0-8A2BBEE45F0E}" type="parTrans" cxnId="{5F34C2BA-0D7D-4857-908D-8ABDDA9A8AE8}">
      <dgm:prSet/>
      <dgm:spPr/>
      <dgm:t>
        <a:bodyPr/>
        <a:lstStyle/>
        <a:p>
          <a:endParaRPr lang="fr-FR"/>
        </a:p>
      </dgm:t>
    </dgm:pt>
    <dgm:pt modelId="{D543FC62-202E-4706-9EA9-26DD4A6C653D}" type="sibTrans" cxnId="{5F34C2BA-0D7D-4857-908D-8ABDDA9A8AE8}">
      <dgm:prSet/>
      <dgm:spPr/>
      <dgm:t>
        <a:bodyPr/>
        <a:lstStyle/>
        <a:p>
          <a:endParaRPr lang="fr-FR"/>
        </a:p>
      </dgm:t>
    </dgm:pt>
    <dgm:pt modelId="{4E3A9FD4-5606-4EE4-A91C-568D9D7DD30E}" type="pres">
      <dgm:prSet presAssocID="{A525E518-D3AE-4C4D-8649-083440E8A4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BCD2BF-8407-4B57-A4E0-6D820FCB16D1}" type="pres">
      <dgm:prSet presAssocID="{AA42FA22-554A-457E-983F-E363ED37E328}" presName="hierRoot1" presStyleCnt="0">
        <dgm:presLayoutVars>
          <dgm:hierBranch val="init"/>
        </dgm:presLayoutVars>
      </dgm:prSet>
      <dgm:spPr/>
    </dgm:pt>
    <dgm:pt modelId="{24157D97-DA91-40BD-94A3-20A17D0F3741}" type="pres">
      <dgm:prSet presAssocID="{AA42FA22-554A-457E-983F-E363ED37E328}" presName="rootComposite1" presStyleCnt="0"/>
      <dgm:spPr/>
    </dgm:pt>
    <dgm:pt modelId="{7BD32490-7B4D-4FF2-92FE-85101C5A3045}" type="pres">
      <dgm:prSet presAssocID="{AA42FA22-554A-457E-983F-E363ED37E328}" presName="rootText1" presStyleLbl="node0" presStyleIdx="0" presStyleCnt="3" custScaleY="78637">
        <dgm:presLayoutVars>
          <dgm:chPref val="3"/>
        </dgm:presLayoutVars>
      </dgm:prSet>
      <dgm:spPr/>
    </dgm:pt>
    <dgm:pt modelId="{E87167C8-1AC6-44C2-937F-14EAAF255E4B}" type="pres">
      <dgm:prSet presAssocID="{AA42FA22-554A-457E-983F-E363ED37E328}" presName="rootConnector1" presStyleLbl="node1" presStyleIdx="0" presStyleCnt="0"/>
      <dgm:spPr/>
    </dgm:pt>
    <dgm:pt modelId="{8FBBAF9A-A653-4BFD-ACF6-BE8D258B5A83}" type="pres">
      <dgm:prSet presAssocID="{AA42FA22-554A-457E-983F-E363ED37E328}" presName="hierChild2" presStyleCnt="0"/>
      <dgm:spPr/>
    </dgm:pt>
    <dgm:pt modelId="{B8BDF894-D640-443B-850D-04B3B08F2B03}" type="pres">
      <dgm:prSet presAssocID="{E8639430-CFE3-4C48-AF66-28C2C79A384C}" presName="Name64" presStyleLbl="parChTrans1D2" presStyleIdx="0" presStyleCnt="3"/>
      <dgm:spPr/>
    </dgm:pt>
    <dgm:pt modelId="{2FDBFDF5-F444-4D46-B21C-B10C940CB76A}" type="pres">
      <dgm:prSet presAssocID="{57F64E98-905B-4D80-BDA5-041EA01FDC0B}" presName="hierRoot2" presStyleCnt="0">
        <dgm:presLayoutVars>
          <dgm:hierBranch val="init"/>
        </dgm:presLayoutVars>
      </dgm:prSet>
      <dgm:spPr/>
    </dgm:pt>
    <dgm:pt modelId="{67E3EAB0-B925-4385-B672-28894C2E49DA}" type="pres">
      <dgm:prSet presAssocID="{57F64E98-905B-4D80-BDA5-041EA01FDC0B}" presName="rootComposite" presStyleCnt="0"/>
      <dgm:spPr/>
    </dgm:pt>
    <dgm:pt modelId="{D3D15379-23B4-4DDC-9842-FD8BA0EC826D}" type="pres">
      <dgm:prSet presAssocID="{57F64E98-905B-4D80-BDA5-041EA01FDC0B}" presName="rootText" presStyleLbl="node2" presStyleIdx="0" presStyleCnt="3">
        <dgm:presLayoutVars>
          <dgm:chPref val="3"/>
        </dgm:presLayoutVars>
      </dgm:prSet>
      <dgm:spPr>
        <a:xfrm>
          <a:off x="4837288" y="1086"/>
          <a:ext cx="3883081" cy="1184339"/>
        </a:xfrm>
        <a:prstGeom prst="rect">
          <a:avLst/>
        </a:prstGeom>
      </dgm:spPr>
    </dgm:pt>
    <dgm:pt modelId="{19D1D600-DC39-46EE-BC4E-6E549CE7AB59}" type="pres">
      <dgm:prSet presAssocID="{57F64E98-905B-4D80-BDA5-041EA01FDC0B}" presName="rootConnector" presStyleLbl="node2" presStyleIdx="0" presStyleCnt="3"/>
      <dgm:spPr/>
    </dgm:pt>
    <dgm:pt modelId="{036FB0E3-7E85-4DF5-9028-4D381FF0DDB3}" type="pres">
      <dgm:prSet presAssocID="{57F64E98-905B-4D80-BDA5-041EA01FDC0B}" presName="hierChild4" presStyleCnt="0"/>
      <dgm:spPr/>
    </dgm:pt>
    <dgm:pt modelId="{175DE3CA-4782-4E71-9183-F33692A6EB96}" type="pres">
      <dgm:prSet presAssocID="{57F64E98-905B-4D80-BDA5-041EA01FDC0B}" presName="hierChild5" presStyleCnt="0"/>
      <dgm:spPr/>
    </dgm:pt>
    <dgm:pt modelId="{2511DCF5-CECB-4789-BCBB-33195A384A8E}" type="pres">
      <dgm:prSet presAssocID="{AA42FA22-554A-457E-983F-E363ED37E328}" presName="hierChild3" presStyleCnt="0"/>
      <dgm:spPr/>
    </dgm:pt>
    <dgm:pt modelId="{82B106A0-7214-4039-A67E-A694D4D03450}" type="pres">
      <dgm:prSet presAssocID="{0A718620-18AB-493E-A568-D185074A9BC7}" presName="hierRoot1" presStyleCnt="0">
        <dgm:presLayoutVars>
          <dgm:hierBranch val="init"/>
        </dgm:presLayoutVars>
      </dgm:prSet>
      <dgm:spPr/>
    </dgm:pt>
    <dgm:pt modelId="{69A7BDAB-F546-4E1D-BCF8-008ABDDAEFD8}" type="pres">
      <dgm:prSet presAssocID="{0A718620-18AB-493E-A568-D185074A9BC7}" presName="rootComposite1" presStyleCnt="0"/>
      <dgm:spPr/>
    </dgm:pt>
    <dgm:pt modelId="{5961733C-BBB5-4F0E-A3CF-C14F4360F9CC}" type="pres">
      <dgm:prSet presAssocID="{0A718620-18AB-493E-A568-D185074A9BC7}" presName="rootText1" presStyleLbl="node0" presStyleIdx="1" presStyleCnt="3" custLinFactNeighborX="-403" custLinFactNeighborY="21656">
        <dgm:presLayoutVars>
          <dgm:chPref val="3"/>
        </dgm:presLayoutVars>
      </dgm:prSet>
      <dgm:spPr/>
    </dgm:pt>
    <dgm:pt modelId="{3CD7BD96-3C98-4FFA-B048-511D9BD103BB}" type="pres">
      <dgm:prSet presAssocID="{0A718620-18AB-493E-A568-D185074A9BC7}" presName="rootConnector1" presStyleLbl="node1" presStyleIdx="0" presStyleCnt="0"/>
      <dgm:spPr/>
    </dgm:pt>
    <dgm:pt modelId="{EC5E9C43-5438-4DC1-B88C-E6AEC29DF9C1}" type="pres">
      <dgm:prSet presAssocID="{0A718620-18AB-493E-A568-D185074A9BC7}" presName="hierChild2" presStyleCnt="0"/>
      <dgm:spPr/>
    </dgm:pt>
    <dgm:pt modelId="{F4417FAA-7278-42B0-B77C-4FF335E21FC8}" type="pres">
      <dgm:prSet presAssocID="{CC80E4FE-96B9-4D59-84CA-15FCB292AAEC}" presName="Name64" presStyleLbl="parChTrans1D2" presStyleIdx="1" presStyleCnt="3"/>
      <dgm:spPr/>
    </dgm:pt>
    <dgm:pt modelId="{2BA56660-71BE-484C-A0BB-601900F7DB27}" type="pres">
      <dgm:prSet presAssocID="{DB75973C-9AF8-40DD-95FA-ECE5CD017D47}" presName="hierRoot2" presStyleCnt="0">
        <dgm:presLayoutVars>
          <dgm:hierBranch val="init"/>
        </dgm:presLayoutVars>
      </dgm:prSet>
      <dgm:spPr/>
    </dgm:pt>
    <dgm:pt modelId="{1E3462E0-4717-453C-B698-38F450ADB96F}" type="pres">
      <dgm:prSet presAssocID="{DB75973C-9AF8-40DD-95FA-ECE5CD017D47}" presName="rootComposite" presStyleCnt="0"/>
      <dgm:spPr/>
    </dgm:pt>
    <dgm:pt modelId="{9CCED04B-1675-4AD3-92E1-A8A42E503535}" type="pres">
      <dgm:prSet presAssocID="{DB75973C-9AF8-40DD-95FA-ECE5CD017D47}" presName="rootText" presStyleLbl="node2" presStyleIdx="1" presStyleCnt="3">
        <dgm:presLayoutVars>
          <dgm:chPref val="3"/>
        </dgm:presLayoutVars>
      </dgm:prSet>
      <dgm:spPr>
        <a:xfrm>
          <a:off x="4837288" y="1670811"/>
          <a:ext cx="3883081" cy="1184339"/>
        </a:xfrm>
        <a:prstGeom prst="rect">
          <a:avLst/>
        </a:prstGeom>
      </dgm:spPr>
    </dgm:pt>
    <dgm:pt modelId="{D727DA82-DEA8-4603-87C3-F21DADA766E5}" type="pres">
      <dgm:prSet presAssocID="{DB75973C-9AF8-40DD-95FA-ECE5CD017D47}" presName="rootConnector" presStyleLbl="node2" presStyleIdx="1" presStyleCnt="3"/>
      <dgm:spPr/>
    </dgm:pt>
    <dgm:pt modelId="{51DB7649-CEC6-4973-8E80-E57DCCB53B69}" type="pres">
      <dgm:prSet presAssocID="{DB75973C-9AF8-40DD-95FA-ECE5CD017D47}" presName="hierChild4" presStyleCnt="0"/>
      <dgm:spPr/>
    </dgm:pt>
    <dgm:pt modelId="{863AF98D-A052-4689-A5DA-C04A82023D03}" type="pres">
      <dgm:prSet presAssocID="{DB75973C-9AF8-40DD-95FA-ECE5CD017D47}" presName="hierChild5" presStyleCnt="0"/>
      <dgm:spPr/>
    </dgm:pt>
    <dgm:pt modelId="{B787A8F3-497D-48DF-AEB1-691706C8DCC5}" type="pres">
      <dgm:prSet presAssocID="{0A718620-18AB-493E-A568-D185074A9BC7}" presName="hierChild3" presStyleCnt="0"/>
      <dgm:spPr/>
    </dgm:pt>
    <dgm:pt modelId="{0C35F7C4-A659-42C8-A319-F1EE4FBFFC21}" type="pres">
      <dgm:prSet presAssocID="{2BF5C748-61E0-4563-AC52-8F2AE9FC9981}" presName="hierRoot1" presStyleCnt="0">
        <dgm:presLayoutVars>
          <dgm:hierBranch val="init"/>
        </dgm:presLayoutVars>
      </dgm:prSet>
      <dgm:spPr/>
    </dgm:pt>
    <dgm:pt modelId="{39AF094E-B1C9-47F1-823F-9F04C5ECDFD9}" type="pres">
      <dgm:prSet presAssocID="{2BF5C748-61E0-4563-AC52-8F2AE9FC9981}" presName="rootComposite1" presStyleCnt="0"/>
      <dgm:spPr/>
    </dgm:pt>
    <dgm:pt modelId="{EE946898-E7B4-4217-9F16-D20F86F95832}" type="pres">
      <dgm:prSet presAssocID="{2BF5C748-61E0-4563-AC52-8F2AE9FC9981}" presName="rootText1" presStyleLbl="node0" presStyleIdx="2" presStyleCnt="3" custScaleY="77033">
        <dgm:presLayoutVars>
          <dgm:chPref val="3"/>
        </dgm:presLayoutVars>
      </dgm:prSet>
      <dgm:spPr/>
    </dgm:pt>
    <dgm:pt modelId="{642324A9-8AB5-41DD-9F12-609A97974FB5}" type="pres">
      <dgm:prSet presAssocID="{2BF5C748-61E0-4563-AC52-8F2AE9FC9981}" presName="rootConnector1" presStyleLbl="node1" presStyleIdx="0" presStyleCnt="0"/>
      <dgm:spPr/>
    </dgm:pt>
    <dgm:pt modelId="{B53C6FED-24C9-4EA9-B115-1A4EF950082D}" type="pres">
      <dgm:prSet presAssocID="{2BF5C748-61E0-4563-AC52-8F2AE9FC9981}" presName="hierChild2" presStyleCnt="0"/>
      <dgm:spPr/>
    </dgm:pt>
    <dgm:pt modelId="{AD18E220-3EF1-4E96-8EE3-535CCC61C53C}" type="pres">
      <dgm:prSet presAssocID="{8BFF6AC4-E213-486E-BD4A-F3E3FCFA8D79}" presName="Name64" presStyleLbl="parChTrans1D2" presStyleIdx="2" presStyleCnt="3"/>
      <dgm:spPr/>
    </dgm:pt>
    <dgm:pt modelId="{AADDA09A-CDD8-4D5F-8F51-A409B827577E}" type="pres">
      <dgm:prSet presAssocID="{E89EC062-5E9E-4710-BB35-89BB538C4284}" presName="hierRoot2" presStyleCnt="0">
        <dgm:presLayoutVars>
          <dgm:hierBranch val="init"/>
        </dgm:presLayoutVars>
      </dgm:prSet>
      <dgm:spPr/>
    </dgm:pt>
    <dgm:pt modelId="{975EAA64-7842-4A2A-A6DE-83041FFF44C9}" type="pres">
      <dgm:prSet presAssocID="{E89EC062-5E9E-4710-BB35-89BB538C4284}" presName="rootComposite" presStyleCnt="0"/>
      <dgm:spPr/>
    </dgm:pt>
    <dgm:pt modelId="{854B909E-64D5-4DCD-9911-7A819CD4F856}" type="pres">
      <dgm:prSet presAssocID="{E89EC062-5E9E-4710-BB35-89BB538C4284}" presName="rootText" presStyleLbl="node2" presStyleIdx="2" presStyleCnt="3">
        <dgm:presLayoutVars>
          <dgm:chPref val="3"/>
        </dgm:presLayoutVars>
      </dgm:prSet>
      <dgm:spPr>
        <a:xfrm>
          <a:off x="4837288" y="3340536"/>
          <a:ext cx="3883081" cy="1184339"/>
        </a:xfrm>
        <a:prstGeom prst="rect">
          <a:avLst/>
        </a:prstGeom>
      </dgm:spPr>
    </dgm:pt>
    <dgm:pt modelId="{A5EA01C0-2272-495B-82A0-815133DB90E2}" type="pres">
      <dgm:prSet presAssocID="{E89EC062-5E9E-4710-BB35-89BB538C4284}" presName="rootConnector" presStyleLbl="node2" presStyleIdx="2" presStyleCnt="3"/>
      <dgm:spPr/>
    </dgm:pt>
    <dgm:pt modelId="{CADB5A61-32B4-4521-BCAD-BA656212227E}" type="pres">
      <dgm:prSet presAssocID="{E89EC062-5E9E-4710-BB35-89BB538C4284}" presName="hierChild4" presStyleCnt="0"/>
      <dgm:spPr/>
    </dgm:pt>
    <dgm:pt modelId="{26CCA480-5CC4-4551-93CD-ED77D0AE21CA}" type="pres">
      <dgm:prSet presAssocID="{E89EC062-5E9E-4710-BB35-89BB538C4284}" presName="hierChild5" presStyleCnt="0"/>
      <dgm:spPr/>
    </dgm:pt>
    <dgm:pt modelId="{E5DD2672-D8F9-4292-AF17-4F496066C991}" type="pres">
      <dgm:prSet presAssocID="{2BF5C748-61E0-4563-AC52-8F2AE9FC9981}" presName="hierChild3" presStyleCnt="0"/>
      <dgm:spPr/>
    </dgm:pt>
  </dgm:ptLst>
  <dgm:cxnLst>
    <dgm:cxn modelId="{7A7E5C08-0EB3-42BE-91FF-B5D92E57ADF3}" srcId="{A525E518-D3AE-4C4D-8649-083440E8A4D7}" destId="{0A718620-18AB-493E-A568-D185074A9BC7}" srcOrd="1" destOrd="0" parTransId="{CCC13902-850B-4253-98B0-D80F9A985F6C}" sibTransId="{2CFF45A7-1B02-4EAD-AA4C-4765C34AEB46}"/>
    <dgm:cxn modelId="{AFBEF808-02F3-4B23-B770-3C0026C06B34}" srcId="{A525E518-D3AE-4C4D-8649-083440E8A4D7}" destId="{AA42FA22-554A-457E-983F-E363ED37E328}" srcOrd="0" destOrd="0" parTransId="{A4132092-7144-497B-A591-4A0DD4DB051B}" sibTransId="{740224EA-3854-4414-938D-65D6307CDB90}"/>
    <dgm:cxn modelId="{95FB8509-B788-40BE-9073-C3F4072CF78E}" type="presOf" srcId="{A525E518-D3AE-4C4D-8649-083440E8A4D7}" destId="{4E3A9FD4-5606-4EE4-A91C-568D9D7DD30E}" srcOrd="0" destOrd="0" presId="urn:microsoft.com/office/officeart/2009/3/layout/HorizontalOrganizationChart"/>
    <dgm:cxn modelId="{CDDFFC19-94BA-4DBF-97BE-9FEDBE4CDFFE}" type="presOf" srcId="{2BF5C748-61E0-4563-AC52-8F2AE9FC9981}" destId="{EE946898-E7B4-4217-9F16-D20F86F95832}" srcOrd="0" destOrd="0" presId="urn:microsoft.com/office/officeart/2009/3/layout/HorizontalOrganizationChart"/>
    <dgm:cxn modelId="{A998DC21-1FE1-4201-8A9F-2173F578525C}" type="presOf" srcId="{E8639430-CFE3-4C48-AF66-28C2C79A384C}" destId="{B8BDF894-D640-443B-850D-04B3B08F2B03}" srcOrd="0" destOrd="0" presId="urn:microsoft.com/office/officeart/2009/3/layout/HorizontalOrganizationChart"/>
    <dgm:cxn modelId="{57742834-C08A-4149-8FB1-740D667FCC70}" srcId="{AA42FA22-554A-457E-983F-E363ED37E328}" destId="{57F64E98-905B-4D80-BDA5-041EA01FDC0B}" srcOrd="0" destOrd="0" parTransId="{E8639430-CFE3-4C48-AF66-28C2C79A384C}" sibTransId="{7EC8FD4B-5316-43A6-8A70-10D80404F2DE}"/>
    <dgm:cxn modelId="{3A4A1C5C-AFB0-4853-AC74-FE825B893577}" type="presOf" srcId="{AA42FA22-554A-457E-983F-E363ED37E328}" destId="{7BD32490-7B4D-4FF2-92FE-85101C5A3045}" srcOrd="0" destOrd="0" presId="urn:microsoft.com/office/officeart/2009/3/layout/HorizontalOrganizationChart"/>
    <dgm:cxn modelId="{258A8145-C24B-4191-A749-453B3006A088}" type="presOf" srcId="{2BF5C748-61E0-4563-AC52-8F2AE9FC9981}" destId="{642324A9-8AB5-41DD-9F12-609A97974FB5}" srcOrd="1" destOrd="0" presId="urn:microsoft.com/office/officeart/2009/3/layout/HorizontalOrganizationChart"/>
    <dgm:cxn modelId="{250D1769-DCED-41A9-9AD3-BE11264C228B}" type="presOf" srcId="{0A718620-18AB-493E-A568-D185074A9BC7}" destId="{3CD7BD96-3C98-4FFA-B048-511D9BD103BB}" srcOrd="1" destOrd="0" presId="urn:microsoft.com/office/officeart/2009/3/layout/HorizontalOrganizationChart"/>
    <dgm:cxn modelId="{67CDED4B-0852-4BF9-BEBD-8055B2DA38C9}" srcId="{0A718620-18AB-493E-A568-D185074A9BC7}" destId="{DB75973C-9AF8-40DD-95FA-ECE5CD017D47}" srcOrd="0" destOrd="0" parTransId="{CC80E4FE-96B9-4D59-84CA-15FCB292AAEC}" sibTransId="{446541A8-3071-48B9-8743-3510A7A0EFDD}"/>
    <dgm:cxn modelId="{22BE1383-766A-40DE-9492-8183AE888D8E}" type="presOf" srcId="{DB75973C-9AF8-40DD-95FA-ECE5CD017D47}" destId="{9CCED04B-1675-4AD3-92E1-A8A42E503535}" srcOrd="0" destOrd="0" presId="urn:microsoft.com/office/officeart/2009/3/layout/HorizontalOrganizationChart"/>
    <dgm:cxn modelId="{BD93278E-7780-434E-9472-BA986C2F5774}" type="presOf" srcId="{57F64E98-905B-4D80-BDA5-041EA01FDC0B}" destId="{D3D15379-23B4-4DDC-9842-FD8BA0EC826D}" srcOrd="0" destOrd="0" presId="urn:microsoft.com/office/officeart/2009/3/layout/HorizontalOrganizationChart"/>
    <dgm:cxn modelId="{FEC19499-98D3-4626-850B-6AA5207E6FE2}" type="presOf" srcId="{DB75973C-9AF8-40DD-95FA-ECE5CD017D47}" destId="{D727DA82-DEA8-4603-87C3-F21DADA766E5}" srcOrd="1" destOrd="0" presId="urn:microsoft.com/office/officeart/2009/3/layout/HorizontalOrganizationChart"/>
    <dgm:cxn modelId="{268D139A-54BB-40AA-B939-CD63045F73C1}" type="presOf" srcId="{0A718620-18AB-493E-A568-D185074A9BC7}" destId="{5961733C-BBB5-4F0E-A3CF-C14F4360F9CC}" srcOrd="0" destOrd="0" presId="urn:microsoft.com/office/officeart/2009/3/layout/HorizontalOrganizationChart"/>
    <dgm:cxn modelId="{A31AF5AD-05D0-4D65-BECC-633688D9D19C}" type="presOf" srcId="{E89EC062-5E9E-4710-BB35-89BB538C4284}" destId="{A5EA01C0-2272-495B-82A0-815133DB90E2}" srcOrd="1" destOrd="0" presId="urn:microsoft.com/office/officeart/2009/3/layout/HorizontalOrganizationChart"/>
    <dgm:cxn modelId="{226E41B1-D551-4572-BEC7-3EAA29C0506A}" type="presOf" srcId="{CC80E4FE-96B9-4D59-84CA-15FCB292AAEC}" destId="{F4417FAA-7278-42B0-B77C-4FF335E21FC8}" srcOrd="0" destOrd="0" presId="urn:microsoft.com/office/officeart/2009/3/layout/HorizontalOrganizationChart"/>
    <dgm:cxn modelId="{F3DE21B2-6904-44DC-8763-696FA0195009}" srcId="{2BF5C748-61E0-4563-AC52-8F2AE9FC9981}" destId="{E89EC062-5E9E-4710-BB35-89BB538C4284}" srcOrd="0" destOrd="0" parTransId="{8BFF6AC4-E213-486E-BD4A-F3E3FCFA8D79}" sibTransId="{8F0622E3-5A24-4921-96A2-898E71FBE677}"/>
    <dgm:cxn modelId="{5F34C2BA-0D7D-4857-908D-8ABDDA9A8AE8}" srcId="{A525E518-D3AE-4C4D-8649-083440E8A4D7}" destId="{2BF5C748-61E0-4563-AC52-8F2AE9FC9981}" srcOrd="2" destOrd="0" parTransId="{A63D4C11-00FA-4AAD-9FA0-8A2BBEE45F0E}" sibTransId="{D543FC62-202E-4706-9EA9-26DD4A6C653D}"/>
    <dgm:cxn modelId="{BD90BEBE-CDCE-407E-B249-9E5A0756B63C}" type="presOf" srcId="{AA42FA22-554A-457E-983F-E363ED37E328}" destId="{E87167C8-1AC6-44C2-937F-14EAAF255E4B}" srcOrd="1" destOrd="0" presId="urn:microsoft.com/office/officeart/2009/3/layout/HorizontalOrganizationChart"/>
    <dgm:cxn modelId="{BD8AF3E9-05B7-4885-A671-5396F1492837}" type="presOf" srcId="{8BFF6AC4-E213-486E-BD4A-F3E3FCFA8D79}" destId="{AD18E220-3EF1-4E96-8EE3-535CCC61C53C}" srcOrd="0" destOrd="0" presId="urn:microsoft.com/office/officeart/2009/3/layout/HorizontalOrganizationChart"/>
    <dgm:cxn modelId="{758824EC-BEA9-4D4A-8037-45C725864118}" type="presOf" srcId="{57F64E98-905B-4D80-BDA5-041EA01FDC0B}" destId="{19D1D600-DC39-46EE-BC4E-6E549CE7AB59}" srcOrd="1" destOrd="0" presId="urn:microsoft.com/office/officeart/2009/3/layout/HorizontalOrganizationChart"/>
    <dgm:cxn modelId="{11E668F3-D58B-4684-A977-1E4DBEBB981F}" type="presOf" srcId="{E89EC062-5E9E-4710-BB35-89BB538C4284}" destId="{854B909E-64D5-4DCD-9911-7A819CD4F856}" srcOrd="0" destOrd="0" presId="urn:microsoft.com/office/officeart/2009/3/layout/HorizontalOrganizationChart"/>
    <dgm:cxn modelId="{1899E317-0C33-4FE6-92DA-491F099A8DBF}" type="presParOf" srcId="{4E3A9FD4-5606-4EE4-A91C-568D9D7DD30E}" destId="{BBBCD2BF-8407-4B57-A4E0-6D820FCB16D1}" srcOrd="0" destOrd="0" presId="urn:microsoft.com/office/officeart/2009/3/layout/HorizontalOrganizationChart"/>
    <dgm:cxn modelId="{3CB4C7D5-EC5E-4E19-A94C-65C4D0062254}" type="presParOf" srcId="{BBBCD2BF-8407-4B57-A4E0-6D820FCB16D1}" destId="{24157D97-DA91-40BD-94A3-20A17D0F3741}" srcOrd="0" destOrd="0" presId="urn:microsoft.com/office/officeart/2009/3/layout/HorizontalOrganizationChart"/>
    <dgm:cxn modelId="{E75EC8B5-4A5B-463F-83F0-5D1E90C507CB}" type="presParOf" srcId="{24157D97-DA91-40BD-94A3-20A17D0F3741}" destId="{7BD32490-7B4D-4FF2-92FE-85101C5A3045}" srcOrd="0" destOrd="0" presId="urn:microsoft.com/office/officeart/2009/3/layout/HorizontalOrganizationChart"/>
    <dgm:cxn modelId="{B6766F53-65BB-449F-9E6E-7FE023683589}" type="presParOf" srcId="{24157D97-DA91-40BD-94A3-20A17D0F3741}" destId="{E87167C8-1AC6-44C2-937F-14EAAF255E4B}" srcOrd="1" destOrd="0" presId="urn:microsoft.com/office/officeart/2009/3/layout/HorizontalOrganizationChart"/>
    <dgm:cxn modelId="{328127FD-24DC-4A79-AE5F-2A109EF227F6}" type="presParOf" srcId="{BBBCD2BF-8407-4B57-A4E0-6D820FCB16D1}" destId="{8FBBAF9A-A653-4BFD-ACF6-BE8D258B5A83}" srcOrd="1" destOrd="0" presId="urn:microsoft.com/office/officeart/2009/3/layout/HorizontalOrganizationChart"/>
    <dgm:cxn modelId="{43A53B97-AB0C-4143-ADFF-D22EABCB931B}" type="presParOf" srcId="{8FBBAF9A-A653-4BFD-ACF6-BE8D258B5A83}" destId="{B8BDF894-D640-443B-850D-04B3B08F2B03}" srcOrd="0" destOrd="0" presId="urn:microsoft.com/office/officeart/2009/3/layout/HorizontalOrganizationChart"/>
    <dgm:cxn modelId="{68E96153-4A80-4B41-9249-0603B2E16A0D}" type="presParOf" srcId="{8FBBAF9A-A653-4BFD-ACF6-BE8D258B5A83}" destId="{2FDBFDF5-F444-4D46-B21C-B10C940CB76A}" srcOrd="1" destOrd="0" presId="urn:microsoft.com/office/officeart/2009/3/layout/HorizontalOrganizationChart"/>
    <dgm:cxn modelId="{75875FD6-BEAF-4269-AC1D-5115ED18C123}" type="presParOf" srcId="{2FDBFDF5-F444-4D46-B21C-B10C940CB76A}" destId="{67E3EAB0-B925-4385-B672-28894C2E49DA}" srcOrd="0" destOrd="0" presId="urn:microsoft.com/office/officeart/2009/3/layout/HorizontalOrganizationChart"/>
    <dgm:cxn modelId="{03D267B0-2FC8-4B50-B6CF-6C8F54CA4B44}" type="presParOf" srcId="{67E3EAB0-B925-4385-B672-28894C2E49DA}" destId="{D3D15379-23B4-4DDC-9842-FD8BA0EC826D}" srcOrd="0" destOrd="0" presId="urn:microsoft.com/office/officeart/2009/3/layout/HorizontalOrganizationChart"/>
    <dgm:cxn modelId="{95D77147-4DD4-4D8A-B59A-7B27FF097C2D}" type="presParOf" srcId="{67E3EAB0-B925-4385-B672-28894C2E49DA}" destId="{19D1D600-DC39-46EE-BC4E-6E549CE7AB59}" srcOrd="1" destOrd="0" presId="urn:microsoft.com/office/officeart/2009/3/layout/HorizontalOrganizationChart"/>
    <dgm:cxn modelId="{608FC6F8-B5B0-440F-BAEF-7064977FF7C2}" type="presParOf" srcId="{2FDBFDF5-F444-4D46-B21C-B10C940CB76A}" destId="{036FB0E3-7E85-4DF5-9028-4D381FF0DDB3}" srcOrd="1" destOrd="0" presId="urn:microsoft.com/office/officeart/2009/3/layout/HorizontalOrganizationChart"/>
    <dgm:cxn modelId="{C5482F9E-1FE5-44DC-85CE-76D91F224DF2}" type="presParOf" srcId="{2FDBFDF5-F444-4D46-B21C-B10C940CB76A}" destId="{175DE3CA-4782-4E71-9183-F33692A6EB96}" srcOrd="2" destOrd="0" presId="urn:microsoft.com/office/officeart/2009/3/layout/HorizontalOrganizationChart"/>
    <dgm:cxn modelId="{E522900B-CF33-4C11-801F-7595DBF52300}" type="presParOf" srcId="{BBBCD2BF-8407-4B57-A4E0-6D820FCB16D1}" destId="{2511DCF5-CECB-4789-BCBB-33195A384A8E}" srcOrd="2" destOrd="0" presId="urn:microsoft.com/office/officeart/2009/3/layout/HorizontalOrganizationChart"/>
    <dgm:cxn modelId="{426E402F-EE31-48B2-AB4F-05055DE1397A}" type="presParOf" srcId="{4E3A9FD4-5606-4EE4-A91C-568D9D7DD30E}" destId="{82B106A0-7214-4039-A67E-A694D4D03450}" srcOrd="1" destOrd="0" presId="urn:microsoft.com/office/officeart/2009/3/layout/HorizontalOrganizationChart"/>
    <dgm:cxn modelId="{3C4D9327-7882-453A-B877-713DE2DCF2C3}" type="presParOf" srcId="{82B106A0-7214-4039-A67E-A694D4D03450}" destId="{69A7BDAB-F546-4E1D-BCF8-008ABDDAEFD8}" srcOrd="0" destOrd="0" presId="urn:microsoft.com/office/officeart/2009/3/layout/HorizontalOrganizationChart"/>
    <dgm:cxn modelId="{DB99713A-CC12-4342-8468-AEC58DD5D7C8}" type="presParOf" srcId="{69A7BDAB-F546-4E1D-BCF8-008ABDDAEFD8}" destId="{5961733C-BBB5-4F0E-A3CF-C14F4360F9CC}" srcOrd="0" destOrd="0" presId="urn:microsoft.com/office/officeart/2009/3/layout/HorizontalOrganizationChart"/>
    <dgm:cxn modelId="{FB566F56-368E-4723-8239-9C609FF41211}" type="presParOf" srcId="{69A7BDAB-F546-4E1D-BCF8-008ABDDAEFD8}" destId="{3CD7BD96-3C98-4FFA-B048-511D9BD103BB}" srcOrd="1" destOrd="0" presId="urn:microsoft.com/office/officeart/2009/3/layout/HorizontalOrganizationChart"/>
    <dgm:cxn modelId="{01A52560-AD3D-4266-B947-BB3FB325E89F}" type="presParOf" srcId="{82B106A0-7214-4039-A67E-A694D4D03450}" destId="{EC5E9C43-5438-4DC1-B88C-E6AEC29DF9C1}" srcOrd="1" destOrd="0" presId="urn:microsoft.com/office/officeart/2009/3/layout/HorizontalOrganizationChart"/>
    <dgm:cxn modelId="{3DCDEFB4-318B-4D49-8F08-83E6470FD63E}" type="presParOf" srcId="{EC5E9C43-5438-4DC1-B88C-E6AEC29DF9C1}" destId="{F4417FAA-7278-42B0-B77C-4FF335E21FC8}" srcOrd="0" destOrd="0" presId="urn:microsoft.com/office/officeart/2009/3/layout/HorizontalOrganizationChart"/>
    <dgm:cxn modelId="{84A7185C-D350-4EDC-8D75-B4C7FE310D92}" type="presParOf" srcId="{EC5E9C43-5438-4DC1-B88C-E6AEC29DF9C1}" destId="{2BA56660-71BE-484C-A0BB-601900F7DB27}" srcOrd="1" destOrd="0" presId="urn:microsoft.com/office/officeart/2009/3/layout/HorizontalOrganizationChart"/>
    <dgm:cxn modelId="{BBC386A4-E4CE-4C6A-9ACA-353563C71528}" type="presParOf" srcId="{2BA56660-71BE-484C-A0BB-601900F7DB27}" destId="{1E3462E0-4717-453C-B698-38F450ADB96F}" srcOrd="0" destOrd="0" presId="urn:microsoft.com/office/officeart/2009/3/layout/HorizontalOrganizationChart"/>
    <dgm:cxn modelId="{972CA898-1AED-4C04-B28F-A7F72198A993}" type="presParOf" srcId="{1E3462E0-4717-453C-B698-38F450ADB96F}" destId="{9CCED04B-1675-4AD3-92E1-A8A42E503535}" srcOrd="0" destOrd="0" presId="urn:microsoft.com/office/officeart/2009/3/layout/HorizontalOrganizationChart"/>
    <dgm:cxn modelId="{5FD0B5A2-92F5-4D2D-B298-2013FFD4D074}" type="presParOf" srcId="{1E3462E0-4717-453C-B698-38F450ADB96F}" destId="{D727DA82-DEA8-4603-87C3-F21DADA766E5}" srcOrd="1" destOrd="0" presId="urn:microsoft.com/office/officeart/2009/3/layout/HorizontalOrganizationChart"/>
    <dgm:cxn modelId="{8EF0FDBD-7D26-42A7-A33F-3A3410C9AE94}" type="presParOf" srcId="{2BA56660-71BE-484C-A0BB-601900F7DB27}" destId="{51DB7649-CEC6-4973-8E80-E57DCCB53B69}" srcOrd="1" destOrd="0" presId="urn:microsoft.com/office/officeart/2009/3/layout/HorizontalOrganizationChart"/>
    <dgm:cxn modelId="{6D9A6827-48EB-45B7-8F57-1DA4B2B75F73}" type="presParOf" srcId="{2BA56660-71BE-484C-A0BB-601900F7DB27}" destId="{863AF98D-A052-4689-A5DA-C04A82023D03}" srcOrd="2" destOrd="0" presId="urn:microsoft.com/office/officeart/2009/3/layout/HorizontalOrganizationChart"/>
    <dgm:cxn modelId="{02046F98-D7A2-4083-B33E-636173D1E719}" type="presParOf" srcId="{82B106A0-7214-4039-A67E-A694D4D03450}" destId="{B787A8F3-497D-48DF-AEB1-691706C8DCC5}" srcOrd="2" destOrd="0" presId="urn:microsoft.com/office/officeart/2009/3/layout/HorizontalOrganizationChart"/>
    <dgm:cxn modelId="{9044CEAD-1860-4CDB-8FD8-681A27A46736}" type="presParOf" srcId="{4E3A9FD4-5606-4EE4-A91C-568D9D7DD30E}" destId="{0C35F7C4-A659-42C8-A319-F1EE4FBFFC21}" srcOrd="2" destOrd="0" presId="urn:microsoft.com/office/officeart/2009/3/layout/HorizontalOrganizationChart"/>
    <dgm:cxn modelId="{C110F591-BC2A-46DF-9A96-59C6F7ADC87E}" type="presParOf" srcId="{0C35F7C4-A659-42C8-A319-F1EE4FBFFC21}" destId="{39AF094E-B1C9-47F1-823F-9F04C5ECDFD9}" srcOrd="0" destOrd="0" presId="urn:microsoft.com/office/officeart/2009/3/layout/HorizontalOrganizationChart"/>
    <dgm:cxn modelId="{4D8E52FD-3F7C-4BC1-806D-D53552740BDB}" type="presParOf" srcId="{39AF094E-B1C9-47F1-823F-9F04C5ECDFD9}" destId="{EE946898-E7B4-4217-9F16-D20F86F95832}" srcOrd="0" destOrd="0" presId="urn:microsoft.com/office/officeart/2009/3/layout/HorizontalOrganizationChart"/>
    <dgm:cxn modelId="{2E9D4138-5DA2-4F7B-BCD1-8383447A40D2}" type="presParOf" srcId="{39AF094E-B1C9-47F1-823F-9F04C5ECDFD9}" destId="{642324A9-8AB5-41DD-9F12-609A97974FB5}" srcOrd="1" destOrd="0" presId="urn:microsoft.com/office/officeart/2009/3/layout/HorizontalOrganizationChart"/>
    <dgm:cxn modelId="{C7CC87DF-A978-4E21-A628-F04BFF0B9A76}" type="presParOf" srcId="{0C35F7C4-A659-42C8-A319-F1EE4FBFFC21}" destId="{B53C6FED-24C9-4EA9-B115-1A4EF950082D}" srcOrd="1" destOrd="0" presId="urn:microsoft.com/office/officeart/2009/3/layout/HorizontalOrganizationChart"/>
    <dgm:cxn modelId="{A6DCC170-E616-450D-A81E-A812E6F8579D}" type="presParOf" srcId="{B53C6FED-24C9-4EA9-B115-1A4EF950082D}" destId="{AD18E220-3EF1-4E96-8EE3-535CCC61C53C}" srcOrd="0" destOrd="0" presId="urn:microsoft.com/office/officeart/2009/3/layout/HorizontalOrganizationChart"/>
    <dgm:cxn modelId="{64669413-E53A-4838-ADB2-E69302F230D6}" type="presParOf" srcId="{B53C6FED-24C9-4EA9-B115-1A4EF950082D}" destId="{AADDA09A-CDD8-4D5F-8F51-A409B827577E}" srcOrd="1" destOrd="0" presId="urn:microsoft.com/office/officeart/2009/3/layout/HorizontalOrganizationChart"/>
    <dgm:cxn modelId="{DF940A9C-42B6-4D1A-8B10-3056613F2859}" type="presParOf" srcId="{AADDA09A-CDD8-4D5F-8F51-A409B827577E}" destId="{975EAA64-7842-4A2A-A6DE-83041FFF44C9}" srcOrd="0" destOrd="0" presId="urn:microsoft.com/office/officeart/2009/3/layout/HorizontalOrganizationChart"/>
    <dgm:cxn modelId="{C58795F4-F6A9-4EA8-902E-EF4ECACCB04A}" type="presParOf" srcId="{975EAA64-7842-4A2A-A6DE-83041FFF44C9}" destId="{854B909E-64D5-4DCD-9911-7A819CD4F856}" srcOrd="0" destOrd="0" presId="urn:microsoft.com/office/officeart/2009/3/layout/HorizontalOrganizationChart"/>
    <dgm:cxn modelId="{320C65A2-D3E8-4778-8443-A6DF3E19542F}" type="presParOf" srcId="{975EAA64-7842-4A2A-A6DE-83041FFF44C9}" destId="{A5EA01C0-2272-495B-82A0-815133DB90E2}" srcOrd="1" destOrd="0" presId="urn:microsoft.com/office/officeart/2009/3/layout/HorizontalOrganizationChart"/>
    <dgm:cxn modelId="{12B5A12E-867E-473C-9D31-44D2EE29E62D}" type="presParOf" srcId="{AADDA09A-CDD8-4D5F-8F51-A409B827577E}" destId="{CADB5A61-32B4-4521-BCAD-BA656212227E}" srcOrd="1" destOrd="0" presId="urn:microsoft.com/office/officeart/2009/3/layout/HorizontalOrganizationChart"/>
    <dgm:cxn modelId="{A58922CE-CA0F-47E9-8385-9F139C31A541}" type="presParOf" srcId="{AADDA09A-CDD8-4D5F-8F51-A409B827577E}" destId="{26CCA480-5CC4-4551-93CD-ED77D0AE21CA}" srcOrd="2" destOrd="0" presId="urn:microsoft.com/office/officeart/2009/3/layout/HorizontalOrganizationChart"/>
    <dgm:cxn modelId="{C75C867A-5F06-453F-848B-4EBCD0CDCD45}" type="presParOf" srcId="{0C35F7C4-A659-42C8-A319-F1EE4FBFFC21}" destId="{E5DD2672-D8F9-4292-AF17-4F496066C99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8523E7-104B-4D6D-BFD4-81BCFDD978C3}" type="doc">
      <dgm:prSet loTypeId="urn:microsoft.com/office/officeart/2005/8/layout/vProcess5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B38A80E-C191-47FB-B3FB-0078A4C9F319}">
      <dgm:prSet custT="1"/>
      <dgm:spPr/>
      <dgm:t>
        <a:bodyPr/>
        <a:lstStyle/>
        <a:p>
          <a:pPr algn="ctr"/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1B0A65D-E4A7-40E7-8A9F-5F04389B3556}" type="par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F773A296-D9A2-4F68-A32A-83480DB41E83}" type="sib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0340386F-05D8-42EC-B0EA-A93D98ED19B3}" type="pres">
      <dgm:prSet presAssocID="{C08523E7-104B-4D6D-BFD4-81BCFDD978C3}" presName="outerComposite" presStyleCnt="0">
        <dgm:presLayoutVars>
          <dgm:chMax val="5"/>
          <dgm:dir/>
          <dgm:resizeHandles val="exact"/>
        </dgm:presLayoutVars>
      </dgm:prSet>
      <dgm:spPr/>
    </dgm:pt>
    <dgm:pt modelId="{A30610DB-333D-4702-B7EE-B9ACD4828031}" type="pres">
      <dgm:prSet presAssocID="{C08523E7-104B-4D6D-BFD4-81BCFDD978C3}" presName="dummyMaxCanvas" presStyleCnt="0">
        <dgm:presLayoutVars/>
      </dgm:prSet>
      <dgm:spPr/>
    </dgm:pt>
    <dgm:pt modelId="{DEE0493B-AD00-4C1D-A73D-D3DA1AE8832A}" type="pres">
      <dgm:prSet presAssocID="{C08523E7-104B-4D6D-BFD4-81BCFDD978C3}" presName="OneNode_1" presStyleLbl="node1" presStyleIdx="0" presStyleCnt="1" custScaleY="143490">
        <dgm:presLayoutVars>
          <dgm:bulletEnabled val="1"/>
        </dgm:presLayoutVars>
      </dgm:prSet>
      <dgm:spPr/>
    </dgm:pt>
  </dgm:ptLst>
  <dgm:cxnLst>
    <dgm:cxn modelId="{99E6FE61-6D1D-46D4-824C-0DEA85BD761E}" srcId="{C08523E7-104B-4D6D-BFD4-81BCFDD978C3}" destId="{7B38A80E-C191-47FB-B3FB-0078A4C9F319}" srcOrd="0" destOrd="0" parTransId="{21B0A65D-E4A7-40E7-8A9F-5F04389B3556}" sibTransId="{F773A296-D9A2-4F68-A32A-83480DB41E83}"/>
    <dgm:cxn modelId="{F449484F-8B8C-4242-8F4B-3B35691A1E05}" type="presOf" srcId="{C08523E7-104B-4D6D-BFD4-81BCFDD978C3}" destId="{0340386F-05D8-42EC-B0EA-A93D98ED19B3}" srcOrd="0" destOrd="0" presId="urn:microsoft.com/office/officeart/2005/8/layout/vProcess5"/>
    <dgm:cxn modelId="{F9E752BD-C03D-4DC1-993B-CA10F0405864}" type="presOf" srcId="{7B38A80E-C191-47FB-B3FB-0078A4C9F319}" destId="{DEE0493B-AD00-4C1D-A73D-D3DA1AE8832A}" srcOrd="0" destOrd="0" presId="urn:microsoft.com/office/officeart/2005/8/layout/vProcess5"/>
    <dgm:cxn modelId="{C8AFDB4B-9306-48D3-B2B0-DD2FE451A3BC}" type="presParOf" srcId="{0340386F-05D8-42EC-B0EA-A93D98ED19B3}" destId="{A30610DB-333D-4702-B7EE-B9ACD4828031}" srcOrd="0" destOrd="0" presId="urn:microsoft.com/office/officeart/2005/8/layout/vProcess5"/>
    <dgm:cxn modelId="{968ECD99-7386-4A92-8916-EAB0B450132E}" type="presParOf" srcId="{0340386F-05D8-42EC-B0EA-A93D98ED19B3}" destId="{DEE0493B-AD00-4C1D-A73D-D3DA1AE8832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8523E7-104B-4D6D-BFD4-81BCFDD978C3}" type="doc">
      <dgm:prSet loTypeId="urn:microsoft.com/office/officeart/2005/8/layout/vProcess5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B38A80E-C191-47FB-B3FB-0078A4C9F319}">
      <dgm:prSet custT="1"/>
      <dgm:spPr/>
      <dgm:t>
        <a:bodyPr/>
        <a:lstStyle/>
        <a:p>
          <a:pPr algn="ctr"/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1B0A65D-E4A7-40E7-8A9F-5F04389B3556}" type="par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F773A296-D9A2-4F68-A32A-83480DB41E83}" type="sibTrans" cxnId="{99E6FE61-6D1D-46D4-824C-0DEA85BD761E}">
      <dgm:prSet/>
      <dgm:spPr/>
      <dgm:t>
        <a:bodyPr/>
        <a:lstStyle/>
        <a:p>
          <a:endParaRPr lang="en-US" sz="2000">
            <a:effectLst/>
          </a:endParaRPr>
        </a:p>
      </dgm:t>
    </dgm:pt>
    <dgm:pt modelId="{0340386F-05D8-42EC-B0EA-A93D98ED19B3}" type="pres">
      <dgm:prSet presAssocID="{C08523E7-104B-4D6D-BFD4-81BCFDD978C3}" presName="outerComposite" presStyleCnt="0">
        <dgm:presLayoutVars>
          <dgm:chMax val="5"/>
          <dgm:dir/>
          <dgm:resizeHandles val="exact"/>
        </dgm:presLayoutVars>
      </dgm:prSet>
      <dgm:spPr/>
    </dgm:pt>
    <dgm:pt modelId="{A30610DB-333D-4702-B7EE-B9ACD4828031}" type="pres">
      <dgm:prSet presAssocID="{C08523E7-104B-4D6D-BFD4-81BCFDD978C3}" presName="dummyMaxCanvas" presStyleCnt="0">
        <dgm:presLayoutVars/>
      </dgm:prSet>
      <dgm:spPr/>
    </dgm:pt>
    <dgm:pt modelId="{DEE0493B-AD00-4C1D-A73D-D3DA1AE8832A}" type="pres">
      <dgm:prSet presAssocID="{C08523E7-104B-4D6D-BFD4-81BCFDD978C3}" presName="OneNode_1" presStyleLbl="node1" presStyleIdx="0" presStyleCnt="1" custScaleY="143490">
        <dgm:presLayoutVars>
          <dgm:bulletEnabled val="1"/>
        </dgm:presLayoutVars>
      </dgm:prSet>
      <dgm:spPr/>
    </dgm:pt>
  </dgm:ptLst>
  <dgm:cxnLst>
    <dgm:cxn modelId="{99E6FE61-6D1D-46D4-824C-0DEA85BD761E}" srcId="{C08523E7-104B-4D6D-BFD4-81BCFDD978C3}" destId="{7B38A80E-C191-47FB-B3FB-0078A4C9F319}" srcOrd="0" destOrd="0" parTransId="{21B0A65D-E4A7-40E7-8A9F-5F04389B3556}" sibTransId="{F773A296-D9A2-4F68-A32A-83480DB41E83}"/>
    <dgm:cxn modelId="{F449484F-8B8C-4242-8F4B-3B35691A1E05}" type="presOf" srcId="{C08523E7-104B-4D6D-BFD4-81BCFDD978C3}" destId="{0340386F-05D8-42EC-B0EA-A93D98ED19B3}" srcOrd="0" destOrd="0" presId="urn:microsoft.com/office/officeart/2005/8/layout/vProcess5"/>
    <dgm:cxn modelId="{F9E752BD-C03D-4DC1-993B-CA10F0405864}" type="presOf" srcId="{7B38A80E-C191-47FB-B3FB-0078A4C9F319}" destId="{DEE0493B-AD00-4C1D-A73D-D3DA1AE8832A}" srcOrd="0" destOrd="0" presId="urn:microsoft.com/office/officeart/2005/8/layout/vProcess5"/>
    <dgm:cxn modelId="{C8AFDB4B-9306-48D3-B2B0-DD2FE451A3BC}" type="presParOf" srcId="{0340386F-05D8-42EC-B0EA-A93D98ED19B3}" destId="{A30610DB-333D-4702-B7EE-B9ACD4828031}" srcOrd="0" destOrd="0" presId="urn:microsoft.com/office/officeart/2005/8/layout/vProcess5"/>
    <dgm:cxn modelId="{968ECD99-7386-4A92-8916-EAB0B450132E}" type="presParOf" srcId="{0340386F-05D8-42EC-B0EA-A93D98ED19B3}" destId="{DEE0493B-AD00-4C1D-A73D-D3DA1AE8832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9E605-CB61-4A34-948A-4BBBC3B2A94F}">
      <dsp:nvSpPr>
        <dsp:cNvPr id="0" name=""/>
        <dsp:cNvSpPr/>
      </dsp:nvSpPr>
      <dsp:spPr>
        <a:xfrm rot="10800000">
          <a:off x="1517325" y="3261"/>
          <a:ext cx="4285848" cy="112801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7422" tIns="118110" rIns="220472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>
              <a:solidFill>
                <a:srgbClr val="070A0F"/>
              </a:solidFill>
            </a:rPr>
            <a:t>Précisions de vocabulaire</a:t>
          </a:r>
        </a:p>
      </dsp:txBody>
      <dsp:txXfrm rot="10800000">
        <a:off x="1799328" y="3261"/>
        <a:ext cx="4003845" cy="1128012"/>
      </dsp:txXfrm>
    </dsp:sp>
    <dsp:sp modelId="{2C68123E-A43A-44A6-962E-ECA3A657A416}">
      <dsp:nvSpPr>
        <dsp:cNvPr id="0" name=""/>
        <dsp:cNvSpPr/>
      </dsp:nvSpPr>
      <dsp:spPr>
        <a:xfrm>
          <a:off x="641711" y="3261"/>
          <a:ext cx="1751227" cy="1128012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22000" r="-2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7DE35E3-15DA-4B87-A28B-82CB000B8786}">
      <dsp:nvSpPr>
        <dsp:cNvPr id="0" name=""/>
        <dsp:cNvSpPr/>
      </dsp:nvSpPr>
      <dsp:spPr>
        <a:xfrm rot="10800000">
          <a:off x="1517325" y="1467993"/>
          <a:ext cx="4285848" cy="112801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7422" tIns="118110" rIns="220472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>
              <a:solidFill>
                <a:srgbClr val="070A0F"/>
              </a:solidFill>
            </a:rPr>
            <a:t>Indicateurs d’évaluation</a:t>
          </a:r>
        </a:p>
      </dsp:txBody>
      <dsp:txXfrm rot="10800000">
        <a:off x="1799328" y="1467993"/>
        <a:ext cx="4003845" cy="1128012"/>
      </dsp:txXfrm>
    </dsp:sp>
    <dsp:sp modelId="{A72B482D-EF7C-4B27-9834-FDF0959B447F}">
      <dsp:nvSpPr>
        <dsp:cNvPr id="0" name=""/>
        <dsp:cNvSpPr/>
      </dsp:nvSpPr>
      <dsp:spPr>
        <a:xfrm>
          <a:off x="641711" y="1467993"/>
          <a:ext cx="1751227" cy="112801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4BFEDCE-E677-4E9F-A5C9-390D2254FD76}">
      <dsp:nvSpPr>
        <dsp:cNvPr id="0" name=""/>
        <dsp:cNvSpPr/>
      </dsp:nvSpPr>
      <dsp:spPr>
        <a:xfrm rot="10800000">
          <a:off x="1517325" y="2932726"/>
          <a:ext cx="4285848" cy="112801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7422" tIns="118110" rIns="220472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>
              <a:solidFill>
                <a:srgbClr val="070A0F"/>
              </a:solidFill>
            </a:rPr>
            <a:t>Passeport professionnel</a:t>
          </a:r>
        </a:p>
      </dsp:txBody>
      <dsp:txXfrm rot="10800000">
        <a:off x="1799328" y="2932726"/>
        <a:ext cx="4003845" cy="1128012"/>
      </dsp:txXfrm>
    </dsp:sp>
    <dsp:sp modelId="{AEA03627-1DF4-47F2-B5CC-F18AA38148DF}">
      <dsp:nvSpPr>
        <dsp:cNvPr id="0" name=""/>
        <dsp:cNvSpPr/>
      </dsp:nvSpPr>
      <dsp:spPr>
        <a:xfrm>
          <a:off x="641711" y="2932726"/>
          <a:ext cx="1751227" cy="112801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0493B-AD00-4C1D-A73D-D3DA1AE8832A}">
      <dsp:nvSpPr>
        <dsp:cNvPr id="0" name=""/>
        <dsp:cNvSpPr/>
      </dsp:nvSpPr>
      <dsp:spPr>
        <a:xfrm>
          <a:off x="0" y="169605"/>
          <a:ext cx="8171175" cy="86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5227" y="194832"/>
        <a:ext cx="8120721" cy="810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0493B-AD00-4C1D-A73D-D3DA1AE8832A}">
      <dsp:nvSpPr>
        <dsp:cNvPr id="0" name=""/>
        <dsp:cNvSpPr/>
      </dsp:nvSpPr>
      <dsp:spPr>
        <a:xfrm>
          <a:off x="0" y="169605"/>
          <a:ext cx="8171175" cy="86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5227" y="194832"/>
        <a:ext cx="8120721" cy="810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8E220-3EF1-4E96-8EE3-535CCC61C53C}">
      <dsp:nvSpPr>
        <dsp:cNvPr id="0" name=""/>
        <dsp:cNvSpPr/>
      </dsp:nvSpPr>
      <dsp:spPr>
        <a:xfrm>
          <a:off x="4060671" y="3886986"/>
          <a:ext cx="776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6616" y="4572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17FAA-7278-42B0-B77C-4FF335E21FC8}">
      <dsp:nvSpPr>
        <dsp:cNvPr id="0" name=""/>
        <dsp:cNvSpPr/>
      </dsp:nvSpPr>
      <dsp:spPr>
        <a:xfrm>
          <a:off x="4045022" y="2262981"/>
          <a:ext cx="792265" cy="256480"/>
        </a:xfrm>
        <a:custGeom>
          <a:avLst/>
          <a:gdLst/>
          <a:ahLst/>
          <a:cxnLst/>
          <a:rect l="0" t="0" r="0" b="0"/>
          <a:pathLst>
            <a:path>
              <a:moveTo>
                <a:pt x="0" y="256480"/>
              </a:moveTo>
              <a:lnTo>
                <a:pt x="403957" y="256480"/>
              </a:lnTo>
              <a:lnTo>
                <a:pt x="403957" y="0"/>
              </a:lnTo>
              <a:lnTo>
                <a:pt x="79226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DF894-D640-443B-850D-04B3B08F2B03}">
      <dsp:nvSpPr>
        <dsp:cNvPr id="0" name=""/>
        <dsp:cNvSpPr/>
      </dsp:nvSpPr>
      <dsp:spPr>
        <a:xfrm>
          <a:off x="4060671" y="547536"/>
          <a:ext cx="776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6616" y="4572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32490-7B4D-4FF2-92FE-85101C5A3045}">
      <dsp:nvSpPr>
        <dsp:cNvPr id="0" name=""/>
        <dsp:cNvSpPr/>
      </dsp:nvSpPr>
      <dsp:spPr>
        <a:xfrm>
          <a:off x="177589" y="127591"/>
          <a:ext cx="3883081" cy="931329"/>
        </a:xfrm>
        <a:prstGeom prst="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>
                  <a:lumMod val="85000"/>
                </a:schemeClr>
              </a:solidFill>
            </a:rPr>
            <a:t>1. Préparation et prise en charge de la relation avec le client, l’usager ou l’adhérent</a:t>
          </a:r>
          <a:endParaRPr lang="fr-FR" sz="2000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177589" y="127591"/>
        <a:ext cx="3883081" cy="931329"/>
      </dsp:txXfrm>
    </dsp:sp>
    <dsp:sp modelId="{D3D15379-23B4-4DDC-9842-FD8BA0EC826D}">
      <dsp:nvSpPr>
        <dsp:cNvPr id="0" name=""/>
        <dsp:cNvSpPr/>
      </dsp:nvSpPr>
      <dsp:spPr>
        <a:xfrm>
          <a:off x="4837288" y="1086"/>
          <a:ext cx="3883081" cy="1184339"/>
        </a:xfrm>
        <a:prstGeom prst="rect">
          <a:avLst/>
        </a:prstGeom>
        <a:solidFill>
          <a:schemeClr val="lt1"/>
        </a:solidFill>
        <a:ln w="25400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Accueil et renseignement 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Prise en charge de la demande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Préparation et suivi d’évènements liés à la promotion de </a:t>
          </a:r>
          <a:r>
            <a:rPr lang="fr-FR" sz="1600" b="0" kern="1200" dirty="0">
              <a:solidFill>
                <a:schemeClr val="bg1">
                  <a:lumMod val="65000"/>
                </a:schemeClr>
              </a:solidFill>
              <a:latin typeface="Calibri"/>
              <a:ea typeface="+mn-ea"/>
              <a:cs typeface="+mn-cs"/>
            </a:rPr>
            <a:t>l’organisation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schemeClr val="bg1">
                  <a:lumMod val="65000"/>
                </a:schemeClr>
              </a:solidFill>
            </a:rPr>
            <a:t>Assistance et suivi des opérations de prospection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4837288" y="1086"/>
        <a:ext cx="3883081" cy="1184339"/>
      </dsp:txXfrm>
    </dsp:sp>
    <dsp:sp modelId="{5961733C-BBB5-4F0E-A3CF-C14F4360F9CC}">
      <dsp:nvSpPr>
        <dsp:cNvPr id="0" name=""/>
        <dsp:cNvSpPr/>
      </dsp:nvSpPr>
      <dsp:spPr>
        <a:xfrm>
          <a:off x="161941" y="1927292"/>
          <a:ext cx="3883081" cy="1184339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</a:rPr>
            <a:t>2. Traitement des opérations administratives et de gestion liées aux relations avec le client, l’usager ou l’adhérent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161941" y="1927292"/>
        <a:ext cx="3883081" cy="1184339"/>
      </dsp:txXfrm>
    </dsp:sp>
    <dsp:sp modelId="{9CCED04B-1675-4AD3-92E1-A8A42E503535}">
      <dsp:nvSpPr>
        <dsp:cNvPr id="0" name=""/>
        <dsp:cNvSpPr/>
      </dsp:nvSpPr>
      <dsp:spPr>
        <a:xfrm>
          <a:off x="4837288" y="1670811"/>
          <a:ext cx="3883081" cy="1184339"/>
        </a:xfrm>
        <a:prstGeom prst="rect">
          <a:avLst/>
        </a:prstGeom>
        <a:solidFill>
          <a:schemeClr val="lt1"/>
        </a:solidFill>
        <a:ln w="25400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1" kern="1200" dirty="0"/>
            <a:t>1. Suivi des devis, commandes, contrats, </a:t>
          </a:r>
          <a:r>
            <a:rPr lang="fr-FR" sz="16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conventions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1" kern="1200" dirty="0"/>
            <a:t>2. Traitement de la livraison et de la facturation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1" kern="1200" dirty="0"/>
            <a:t>3. Traitement des encaissements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1" kern="1200" dirty="0"/>
            <a:t>4. Traitement des réclamations et des litiges</a:t>
          </a:r>
        </a:p>
      </dsp:txBody>
      <dsp:txXfrm>
        <a:off x="4837288" y="1670811"/>
        <a:ext cx="3883081" cy="1184339"/>
      </dsp:txXfrm>
    </dsp:sp>
    <dsp:sp modelId="{EE946898-E7B4-4217-9F16-D20F86F95832}">
      <dsp:nvSpPr>
        <dsp:cNvPr id="0" name=""/>
        <dsp:cNvSpPr/>
      </dsp:nvSpPr>
      <dsp:spPr>
        <a:xfrm>
          <a:off x="177589" y="3476540"/>
          <a:ext cx="3883081" cy="912332"/>
        </a:xfrm>
        <a:prstGeom prst="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prstClr val="white">
                  <a:lumMod val="85000"/>
                </a:prstClr>
              </a:solidFill>
              <a:latin typeface="Calibri"/>
              <a:ea typeface="+mn-ea"/>
              <a:cs typeface="+mn-cs"/>
            </a:rPr>
            <a:t>3. Actualisation du système d’information en lien avec la relation client, usager ou adhérent</a:t>
          </a:r>
        </a:p>
      </dsp:txBody>
      <dsp:txXfrm>
        <a:off x="177589" y="3476540"/>
        <a:ext cx="3883081" cy="912332"/>
      </dsp:txXfrm>
    </dsp:sp>
    <dsp:sp modelId="{854B909E-64D5-4DCD-9911-7A819CD4F856}">
      <dsp:nvSpPr>
        <dsp:cNvPr id="0" name=""/>
        <dsp:cNvSpPr/>
      </dsp:nvSpPr>
      <dsp:spPr>
        <a:xfrm>
          <a:off x="4837288" y="3340536"/>
          <a:ext cx="3883081" cy="1184339"/>
        </a:xfrm>
        <a:prstGeom prst="rect">
          <a:avLst/>
        </a:prstGeom>
        <a:solidFill>
          <a:schemeClr val="lt1"/>
        </a:solidFill>
        <a:ln w="25400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des dossiers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de tableaux de bord « commerciaux »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Suivi et actualisation des données sur les réseaux sociaux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b="0" kern="1200" dirty="0">
              <a:solidFill>
                <a:prstClr val="white">
                  <a:lumMod val="65000"/>
                </a:prstClr>
              </a:solidFill>
              <a:latin typeface="Calibri"/>
              <a:ea typeface="+mn-ea"/>
              <a:cs typeface="+mn-cs"/>
            </a:rPr>
            <a:t>Mise à jour du site internet de l’organisation</a:t>
          </a:r>
        </a:p>
      </dsp:txBody>
      <dsp:txXfrm>
        <a:off x="4837288" y="3340536"/>
        <a:ext cx="3883081" cy="11843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0493B-AD00-4C1D-A73D-D3DA1AE8832A}">
      <dsp:nvSpPr>
        <dsp:cNvPr id="0" name=""/>
        <dsp:cNvSpPr/>
      </dsp:nvSpPr>
      <dsp:spPr>
        <a:xfrm>
          <a:off x="0" y="169605"/>
          <a:ext cx="8171175" cy="86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5227" y="194832"/>
        <a:ext cx="8120721" cy="8108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0493B-AD00-4C1D-A73D-D3DA1AE8832A}">
      <dsp:nvSpPr>
        <dsp:cNvPr id="0" name=""/>
        <dsp:cNvSpPr/>
      </dsp:nvSpPr>
      <dsp:spPr>
        <a:xfrm>
          <a:off x="0" y="169605"/>
          <a:ext cx="8171175" cy="86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Article L.6113-1 du Code du travail </a:t>
          </a:r>
          <a:r>
            <a:rPr lang="fr-FR" sz="2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: un référentiel de certification est composé de 3 volets :</a:t>
          </a:r>
          <a:endParaRPr lang="en-US" sz="24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5227" y="194832"/>
        <a:ext cx="8120721" cy="810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3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75BF8-6FEA-481A-AFE4-17A4AEA93E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27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75BF8-6FEA-481A-AFE4-17A4AEA93E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990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75BF8-6FEA-481A-AFE4-17A4AEA93E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072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75BF8-6FEA-481A-AFE4-17A4AEA93E4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84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75BF8-6FEA-481A-AFE4-17A4AEA93E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72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5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067595B1-AD99-46B9-8020-EF9315B5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E54349B9-E8AA-42D1-AA33-261A5CFFA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5914F86B-511E-4300-96F0-DDA9BFFD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876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ABF7E9-A8A3-49CD-8FBD-26DDC796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047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730C9DC0-BA42-4F3B-A669-F33AACE8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713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3380F22D-F259-4B70-96EF-009B56B1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489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C228B-4BD7-4FF7-BD53-C4EE6F06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3182E-DA86-4F9C-A11D-EEB0CE7A3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04F6BB-2C29-4DC8-A795-9F310EF54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BD9852-8CEF-4780-8C13-0E995A21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299-3671-4A73-9EFE-49FF97EC50DD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71F82D-21FA-4F72-BEAC-046E183A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4FDA5E-6EB5-4C39-9E51-0A2D0A60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0A19-B747-4F60-9443-2893E0041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59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50752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241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2229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97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573034-9371-44F6-B245-B4E8BA1D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542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/>
              <a:t>Contacts :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30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8331B4D8-03B9-4BE0-A36B-AF05116E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10811-1101-4D76-9724-2FE1A5869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ED8B7D-9C4C-440F-A5C3-D953D8479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F06AAA-E683-417E-94C4-E789EAA3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299-3671-4A73-9EFE-49FF97EC50DD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B28492-E4E4-461E-B48C-FD9B8343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9901E-9B34-44D0-83CA-F03F1843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0A19-B747-4F60-9443-2893E0041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33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0" y="1206500"/>
            <a:ext cx="8775700" cy="2336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0"/>
          </p:nvPr>
        </p:nvSpPr>
        <p:spPr>
          <a:xfrm>
            <a:off x="190500" y="3721100"/>
            <a:ext cx="8775700" cy="2336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6918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C228B-4BD7-4FF7-BD53-C4EE6F06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3182E-DA86-4F9C-A11D-EEB0CE7A3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04F6BB-2C29-4DC8-A795-9F310EF54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BD9852-8CEF-4780-8C13-0E995A21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299-3671-4A73-9EFE-49FF97EC50DD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71F82D-21FA-4F72-BEAC-046E183A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4FDA5E-6EB5-4C39-9E51-0A2D0A60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0A19-B747-4F60-9443-2893E0041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44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BAFC11FB-17A9-415A-8E69-EEAEABA17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/>
              <a:t>Contacts :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E9F490-A9BB-4DC0-981B-BBA6D5063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CFB5FA47-B62F-4C8B-8D54-C056F0908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8849E82-ECBE-4630-A79F-C0952CFF53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80" r:id="rId3"/>
    <p:sldLayoutId id="2147483672" r:id="rId4"/>
    <p:sldLayoutId id="2147483694" r:id="rId5"/>
    <p:sldLayoutId id="2147483695" r:id="rId6"/>
    <p:sldLayoutId id="2147483698" r:id="rId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8B0E7FC7-02EC-4562-9AC7-E99D737EA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BBB87CE-7710-4E22-A44D-35F901A94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</a:t>
            </a:r>
            <a:br>
              <a:rPr lang="fr-FR" dirty="0"/>
            </a:br>
            <a:r>
              <a:rPr lang="fr-FR" dirty="0"/>
              <a:t>les styles du texte du masque</a:t>
            </a:r>
          </a:p>
          <a:p>
            <a:pPr lvl="0"/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>
            <a:extLst>
              <a:ext uri="{FF2B5EF4-FFF2-40B4-BE49-F238E27FC236}">
                <a16:creationId xmlns:a16="http://schemas.microsoft.com/office/drawing/2014/main" id="{A73E10BD-7160-4276-BCC5-D4C1D8CFB0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4">
            <a:extLst>
              <a:ext uri="{FF2B5EF4-FFF2-40B4-BE49-F238E27FC236}">
                <a16:creationId xmlns:a16="http://schemas.microsoft.com/office/drawing/2014/main" id="{A1F60FE8-EF20-4E77-B034-8BB475CA7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389216FA-80DA-4296-9C4A-EB3A67019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97266F9-E228-4AB7-AF13-E30E65CB67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77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97" r:id="rId5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336B4D4C-4B4B-44E1-8279-474EF76D1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28AA978-2E80-4440-A882-33565C3075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64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908E2223-9CDB-4767-93DA-C22D324D4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5C1BD43-266C-4563-BD48-3D54D82AEA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02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peg.fr/cerpe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DDE5EC4-C0A6-4BC5-8F90-63F1787FE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81" y="371013"/>
            <a:ext cx="8263719" cy="2433895"/>
          </a:xfrm>
        </p:spPr>
        <p:txBody>
          <a:bodyPr/>
          <a:lstStyle/>
          <a:p>
            <a:pPr algn="ctr"/>
            <a:r>
              <a:rPr lang="fr-FR" sz="3200" b="1" dirty="0">
                <a:solidFill>
                  <a:srgbClr val="6E008E"/>
                </a:solidFill>
              </a:rPr>
              <a:t>Présentation du baccalauréat professionnel</a:t>
            </a:r>
            <a:br>
              <a:rPr lang="fr-FR" sz="2800" b="1" dirty="0">
                <a:solidFill>
                  <a:srgbClr val="6E008E"/>
                </a:solidFill>
              </a:rPr>
            </a:br>
            <a:r>
              <a:rPr lang="fr-FR" sz="2800" b="1" dirty="0" err="1">
                <a:solidFill>
                  <a:srgbClr val="FF0000"/>
                </a:solidFill>
              </a:rPr>
              <a:t>AGOrA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br>
              <a:rPr lang="fr-FR" sz="2800" b="1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Assistance à la gestion des organisations </a:t>
            </a:r>
            <a:br>
              <a:rPr lang="fr-FR" sz="2800" b="1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et de leurs activités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BD4FD5EA-AF52-4E1A-ACB9-4BE1BA9E8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281" y="3438847"/>
            <a:ext cx="7596190" cy="1382963"/>
          </a:xfrm>
        </p:spPr>
        <p:txBody>
          <a:bodyPr>
            <a:normAutofit fontScale="92500"/>
          </a:bodyPr>
          <a:lstStyle/>
          <a:p>
            <a:r>
              <a:rPr lang="fr-FR" sz="2400" b="1" dirty="0" err="1"/>
              <a:t>Web-conférence</a:t>
            </a:r>
            <a:r>
              <a:rPr lang="fr-FR" sz="2400" b="1" dirty="0"/>
              <a:t> n°2 – 05 juin 2020</a:t>
            </a:r>
          </a:p>
          <a:p>
            <a:r>
              <a:rPr lang="fr-FR" sz="2400" b="1" dirty="0">
                <a:solidFill>
                  <a:srgbClr val="FF0000"/>
                </a:solidFill>
              </a:rPr>
              <a:t>Franck Brillet et Alain Henriet </a:t>
            </a:r>
          </a:p>
          <a:p>
            <a:r>
              <a:rPr lang="fr-FR" sz="2400" b="1" dirty="0"/>
              <a:t>Inspecteurs généraux de l’éducation, du sport et de la recherche</a:t>
            </a:r>
            <a:endParaRPr lang="fr-FR" sz="24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7DBA00C-4D6C-4E83-9FDB-8C4EE3D3E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>
                <a:solidFill>
                  <a:srgbClr val="7B00AC"/>
                </a:solidFill>
              </a:rPr>
              <a:pPr/>
              <a:t>1</a:t>
            </a:fld>
            <a:endParaRPr lang="fr-FR" dirty="0">
              <a:solidFill>
                <a:srgbClr val="7B00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26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94EDF7A-AFB0-4655-BAEF-DE051B2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le contexte de certification professionnelle</a:t>
            </a:r>
            <a:endParaRPr lang="en-US" sz="2800" dirty="0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07CA5EB0-F4D4-4360-9069-E1BD120D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8" name="Espace réservé du texte 5">
            <a:extLst>
              <a:ext uri="{FF2B5EF4-FFF2-40B4-BE49-F238E27FC236}">
                <a16:creationId xmlns:a16="http://schemas.microsoft.com/office/drawing/2014/main" id="{967444B3-6018-4197-96CB-117CF2D1E40E}"/>
              </a:ext>
            </a:extLst>
          </p:cNvPr>
          <p:cNvGraphicFramePr/>
          <p:nvPr/>
        </p:nvGraphicFramePr>
        <p:xfrm>
          <a:off x="805399" y="1476297"/>
          <a:ext cx="8171175" cy="1200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D0DEBB-3014-4FA2-BB2D-C7C8B51B176B}"/>
              </a:ext>
            </a:extLst>
          </p:cNvPr>
          <p:cNvSpPr txBox="1"/>
          <p:nvPr/>
        </p:nvSpPr>
        <p:spPr>
          <a:xfrm>
            <a:off x="805399" y="2791830"/>
            <a:ext cx="21147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des activités</a:t>
            </a:r>
            <a:endParaRPr lang="fr-FR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83E5DE85-4A96-499A-ABDC-58AD8E6DE20B}"/>
              </a:ext>
            </a:extLst>
          </p:cNvPr>
          <p:cNvSpPr txBox="1"/>
          <p:nvPr/>
        </p:nvSpPr>
        <p:spPr>
          <a:xfrm>
            <a:off x="3729180" y="2791830"/>
            <a:ext cx="251676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des compétences</a:t>
            </a:r>
            <a:endParaRPr lang="fr-FR" sz="16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8540F4E-1959-4485-90C4-188865C01736}"/>
              </a:ext>
            </a:extLst>
          </p:cNvPr>
          <p:cNvSpPr txBox="1"/>
          <p:nvPr/>
        </p:nvSpPr>
        <p:spPr>
          <a:xfrm>
            <a:off x="6942736" y="2791829"/>
            <a:ext cx="203383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d’évaluation</a:t>
            </a:r>
            <a:endParaRPr lang="fr-FR" sz="1600" dirty="0">
              <a:effectLst/>
            </a:endParaRPr>
          </a:p>
        </p:txBody>
      </p:sp>
      <p:sp>
        <p:nvSpPr>
          <p:cNvPr id="8" name="Chevron 14">
            <a:extLst>
              <a:ext uri="{FF2B5EF4-FFF2-40B4-BE49-F238E27FC236}">
                <a16:creationId xmlns:a16="http://schemas.microsoft.com/office/drawing/2014/main" id="{B310BDD8-E88C-44CE-955B-B10F47C05D1C}"/>
              </a:ext>
            </a:extLst>
          </p:cNvPr>
          <p:cNvSpPr/>
          <p:nvPr/>
        </p:nvSpPr>
        <p:spPr>
          <a:xfrm rot="5400000">
            <a:off x="1664444" y="3657420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9" name="Chevron 14">
            <a:extLst>
              <a:ext uri="{FF2B5EF4-FFF2-40B4-BE49-F238E27FC236}">
                <a16:creationId xmlns:a16="http://schemas.microsoft.com/office/drawing/2014/main" id="{33A449E2-D6C0-4D0A-9842-81742BA6A90C}"/>
              </a:ext>
            </a:extLst>
          </p:cNvPr>
          <p:cNvSpPr/>
          <p:nvPr/>
        </p:nvSpPr>
        <p:spPr>
          <a:xfrm rot="5400000">
            <a:off x="4779815" y="3657421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0" name="Chevron 14">
            <a:extLst>
              <a:ext uri="{FF2B5EF4-FFF2-40B4-BE49-F238E27FC236}">
                <a16:creationId xmlns:a16="http://schemas.microsoft.com/office/drawing/2014/main" id="{216B5371-BC41-48EA-81BF-30CD15A5FC47}"/>
              </a:ext>
            </a:extLst>
          </p:cNvPr>
          <p:cNvSpPr/>
          <p:nvPr/>
        </p:nvSpPr>
        <p:spPr>
          <a:xfrm rot="5400000">
            <a:off x="7701452" y="3657420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F8AA60F6-9653-4834-9511-D23D436FE5FE}"/>
              </a:ext>
            </a:extLst>
          </p:cNvPr>
          <p:cNvSpPr txBox="1"/>
          <p:nvPr/>
        </p:nvSpPr>
        <p:spPr>
          <a:xfrm>
            <a:off x="805399" y="4131287"/>
            <a:ext cx="217377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Pôles d’activités</a:t>
            </a:r>
            <a:endParaRPr lang="fr-FR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Chevron 14">
            <a:extLst>
              <a:ext uri="{FF2B5EF4-FFF2-40B4-BE49-F238E27FC236}">
                <a16:creationId xmlns:a16="http://schemas.microsoft.com/office/drawing/2014/main" id="{F519C16A-099C-478B-9E77-EE08B2285C81}"/>
              </a:ext>
            </a:extLst>
          </p:cNvPr>
          <p:cNvSpPr/>
          <p:nvPr/>
        </p:nvSpPr>
        <p:spPr>
          <a:xfrm>
            <a:off x="805399" y="4885432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E5A568C7-91E6-482B-B3D6-E0F801DEFC9A}"/>
              </a:ext>
            </a:extLst>
          </p:cNvPr>
          <p:cNvSpPr txBox="1"/>
          <p:nvPr/>
        </p:nvSpPr>
        <p:spPr>
          <a:xfrm>
            <a:off x="1274891" y="4785673"/>
            <a:ext cx="170428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Sous pôles d’activités</a:t>
            </a:r>
            <a:endParaRPr lang="fr-FR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3DE168-F509-4A5F-BE53-08969F6599BA}"/>
              </a:ext>
            </a:extLst>
          </p:cNvPr>
          <p:cNvSpPr/>
          <p:nvPr/>
        </p:nvSpPr>
        <p:spPr>
          <a:xfrm>
            <a:off x="1162665" y="5731667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buSzPts val="2400"/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>
                    <a:lumMod val="65000"/>
                  </a:schemeClr>
                </a:solidFill>
              </a:rPr>
              <a:t>Tâches (liste)</a:t>
            </a:r>
            <a:endParaRPr lang="fr-FR" b="1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EA15B70C-4985-4C79-8FED-0DCEF9BF0D00}"/>
              </a:ext>
            </a:extLst>
          </p:cNvPr>
          <p:cNvSpPr txBox="1"/>
          <p:nvPr/>
        </p:nvSpPr>
        <p:spPr>
          <a:xfrm>
            <a:off x="3729180" y="4148493"/>
            <a:ext cx="251339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pPr marL="0" indent="0">
              <a:buNone/>
            </a:pPr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Blocs de compétences</a:t>
            </a:r>
            <a:endParaRPr lang="fr-FR" sz="14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16" name="Chevron 14">
            <a:extLst>
              <a:ext uri="{FF2B5EF4-FFF2-40B4-BE49-F238E27FC236}">
                <a16:creationId xmlns:a16="http://schemas.microsoft.com/office/drawing/2014/main" id="{C0EC0015-E0C6-4C65-8425-C5350A5E128B}"/>
              </a:ext>
            </a:extLst>
          </p:cNvPr>
          <p:cNvSpPr/>
          <p:nvPr/>
        </p:nvSpPr>
        <p:spPr>
          <a:xfrm>
            <a:off x="3729180" y="4885432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316B971A-2DA8-4204-8ACE-32F4C8694889}"/>
              </a:ext>
            </a:extLst>
          </p:cNvPr>
          <p:cNvSpPr txBox="1"/>
          <p:nvPr/>
        </p:nvSpPr>
        <p:spPr>
          <a:xfrm>
            <a:off x="4198671" y="4785673"/>
            <a:ext cx="204390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indent="0"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Compétences (liste)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C13BCAFA-39C4-4ABA-9601-D0839A1A771E}"/>
              </a:ext>
            </a:extLst>
          </p:cNvPr>
          <p:cNvSpPr txBox="1"/>
          <p:nvPr/>
        </p:nvSpPr>
        <p:spPr>
          <a:xfrm>
            <a:off x="6942737" y="4131287"/>
            <a:ext cx="2033838" cy="13542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pPr marL="0" indent="0">
              <a:buNone/>
            </a:pPr>
            <a:r>
              <a:rPr lang="fr-FR" sz="2000" b="1" dirty="0"/>
              <a:t>Modalités de certification.</a:t>
            </a:r>
          </a:p>
          <a:p>
            <a:pPr marL="0" indent="0">
              <a:buNone/>
            </a:pPr>
            <a:r>
              <a:rPr lang="fr-FR" sz="2000" b="1" dirty="0">
                <a:effectLst/>
              </a:rPr>
              <a:t>Épreuves.</a:t>
            </a:r>
          </a:p>
          <a:p>
            <a:pPr marL="0" indent="0">
              <a:buNone/>
            </a:pPr>
            <a:endParaRPr lang="fr-FR" sz="800" b="1" dirty="0"/>
          </a:p>
          <a:p>
            <a:pPr marL="0" indent="0">
              <a:buNone/>
            </a:pPr>
            <a:endParaRPr lang="fr-FR" sz="1400" dirty="0">
              <a:effectLst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CABD8ED-016D-4C42-BB4A-4937C1A09FD2}"/>
              </a:ext>
            </a:extLst>
          </p:cNvPr>
          <p:cNvSpPr txBox="1"/>
          <p:nvPr/>
        </p:nvSpPr>
        <p:spPr>
          <a:xfrm>
            <a:off x="6942735" y="5685500"/>
            <a:ext cx="212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Web conférence n°3</a:t>
            </a:r>
          </a:p>
        </p:txBody>
      </p:sp>
    </p:spTree>
    <p:extLst>
      <p:ext uri="{BB962C8B-B14F-4D97-AF65-F5344CB8AC3E}">
        <p14:creationId xmlns:p14="http://schemas.microsoft.com/office/powerpoint/2010/main" val="218666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6D183-6604-4D55-BF50-FD6A9567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Les indicateurs </a:t>
            </a:r>
            <a:r>
              <a:rPr lang="fr-FR" sz="2800" b="1" dirty="0">
                <a:solidFill>
                  <a:schemeClr val="tx1"/>
                </a:solidFill>
              </a:rPr>
              <a:t>d’évaluation</a:t>
            </a:r>
            <a:br>
              <a:rPr lang="fr-FR" sz="2800" b="1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au sein d’un bloc de compétences</a:t>
            </a:r>
            <a:endParaRPr lang="fr-FR" sz="28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2DF029-14C0-4554-BE44-C88E3BD8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C4639B50-5799-4E04-99E9-46CD151A580A}"/>
              </a:ext>
            </a:extLst>
          </p:cNvPr>
          <p:cNvSpPr txBox="1">
            <a:spLocks/>
          </p:cNvSpPr>
          <p:nvPr/>
        </p:nvSpPr>
        <p:spPr>
          <a:xfrm>
            <a:off x="4732245" y="2111433"/>
            <a:ext cx="3766600" cy="389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 sz="20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68308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CBC37A2-ECF0-4EBF-B2A4-5F9B54760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36" y="1490373"/>
            <a:ext cx="8636487" cy="5052871"/>
          </a:xfrm>
          <a:prstGeom prst="rect">
            <a:avLst/>
          </a:prstGeom>
        </p:spPr>
      </p:pic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094768C9-58AC-4C48-A2F9-DA0E437AC0D0}"/>
              </a:ext>
            </a:extLst>
          </p:cNvPr>
          <p:cNvSpPr/>
          <p:nvPr/>
        </p:nvSpPr>
        <p:spPr>
          <a:xfrm rot="19689447">
            <a:off x="4380368" y="3647000"/>
            <a:ext cx="2274091" cy="616347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1041CB-C4BC-4A95-B5FB-5A104D36E77B}"/>
              </a:ext>
            </a:extLst>
          </p:cNvPr>
          <p:cNvSpPr txBox="1"/>
          <p:nvPr/>
        </p:nvSpPr>
        <p:spPr>
          <a:xfrm>
            <a:off x="6125987" y="2719842"/>
            <a:ext cx="27604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Liste des indicateurs</a:t>
            </a:r>
          </a:p>
        </p:txBody>
      </p:sp>
    </p:spTree>
    <p:extLst>
      <p:ext uri="{BB962C8B-B14F-4D97-AF65-F5344CB8AC3E}">
        <p14:creationId xmlns:p14="http://schemas.microsoft.com/office/powerpoint/2010/main" val="1700637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557F9E-9852-9E4C-8474-087DA6BEE9F8}"/>
              </a:ext>
            </a:extLst>
          </p:cNvPr>
          <p:cNvSpPr txBox="1"/>
          <p:nvPr/>
        </p:nvSpPr>
        <p:spPr>
          <a:xfrm>
            <a:off x="270528" y="1435188"/>
            <a:ext cx="277499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Arrêté du 18 février 2020</a:t>
            </a:r>
          </a:p>
          <a:p>
            <a:pPr algn="ctr"/>
            <a:r>
              <a:rPr lang="fr-FR" dirty="0"/>
              <a:t>Création de la spécialité « </a:t>
            </a:r>
            <a:r>
              <a:rPr lang="fr-FR" b="1" dirty="0"/>
              <a:t>Assistance à la gestion des organisations et de leurs activités</a:t>
            </a:r>
            <a:r>
              <a:rPr lang="fr-FR" dirty="0"/>
              <a:t> » de baccalauréat professionnel.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4C1AA-9550-BA4B-88AB-C99C4E5614B4}"/>
              </a:ext>
            </a:extLst>
          </p:cNvPr>
          <p:cNvSpPr txBox="1"/>
          <p:nvPr/>
        </p:nvSpPr>
        <p:spPr>
          <a:xfrm>
            <a:off x="3761458" y="1366480"/>
            <a:ext cx="4925340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r-FR" sz="2000" dirty="0"/>
              <a:t>Nous sommes </a:t>
            </a:r>
            <a:r>
              <a:rPr lang="fr-FR" sz="2000" b="1" dirty="0">
                <a:solidFill>
                  <a:srgbClr val="FF0000"/>
                </a:solidFill>
              </a:rPr>
              <a:t>liés</a:t>
            </a:r>
            <a:r>
              <a:rPr lang="fr-FR" sz="2000" dirty="0"/>
              <a:t> par ce qui est dans cet arrêté. Donc on se doit de prendre en compte les indicateurs d’évaluation indiqués pour chaque bloc de compétences.</a:t>
            </a:r>
          </a:p>
          <a:p>
            <a:r>
              <a:rPr lang="fr-FR" sz="2000" dirty="0"/>
              <a:t>Toutefois rien ne vous empêche dans les modalités d’évaluation de </a:t>
            </a:r>
            <a:r>
              <a:rPr lang="fr-FR" sz="2000" b="1" dirty="0">
                <a:solidFill>
                  <a:srgbClr val="FF0000"/>
                </a:solidFill>
              </a:rPr>
              <a:t>préciser</a:t>
            </a:r>
            <a:r>
              <a:rPr lang="fr-FR" sz="2000" dirty="0"/>
              <a:t> ces indicateurs si ceux-ci sont trop génériques.</a:t>
            </a:r>
          </a:p>
        </p:txBody>
      </p:sp>
      <p:sp>
        <p:nvSpPr>
          <p:cNvPr id="15" name="Chevron 14">
            <a:extLst>
              <a:ext uri="{FF2B5EF4-FFF2-40B4-BE49-F238E27FC236}">
                <a16:creationId xmlns:a16="http://schemas.microsoft.com/office/drawing/2014/main" id="{8E04D8FC-A2E6-4546-B63E-6C124777C610}"/>
              </a:ext>
            </a:extLst>
          </p:cNvPr>
          <p:cNvSpPr/>
          <p:nvPr/>
        </p:nvSpPr>
        <p:spPr>
          <a:xfrm>
            <a:off x="3205146" y="2058168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306B570-5014-4944-B0D7-5C1630B6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srgbClr val="FF0000"/>
                </a:solidFill>
              </a:rPr>
              <a:t>objectifs</a:t>
            </a:r>
            <a:r>
              <a:rPr lang="fr-FR" sz="3200" b="1" dirty="0"/>
              <a:t> de la rénovation</a:t>
            </a:r>
            <a:endParaRPr lang="fr-FR" dirty="0"/>
          </a:p>
        </p:txBody>
      </p:sp>
      <p:sp>
        <p:nvSpPr>
          <p:cNvPr id="16" name="Espace réservé du numéro de diapositive 3">
            <a:extLst>
              <a:ext uri="{FF2B5EF4-FFF2-40B4-BE49-F238E27FC236}">
                <a16:creationId xmlns:a16="http://schemas.microsoft.com/office/drawing/2014/main" id="{E83065C0-F3E8-4095-BCD9-517F1401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86685B-2977-D546-9E3D-3CA676A47F0C}" type="slidenum">
              <a:rPr lang="fr-FR" smtClean="0">
                <a:solidFill>
                  <a:srgbClr val="7B00AC"/>
                </a:solidFill>
              </a:rPr>
              <a:pPr>
                <a:spcAft>
                  <a:spcPts val="600"/>
                </a:spcAft>
              </a:pPr>
              <a:t>12</a:t>
            </a:fld>
            <a:endParaRPr lang="fr-FR" dirty="0">
              <a:solidFill>
                <a:srgbClr val="7B00AC"/>
              </a:solidFill>
            </a:endParaRP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55051DF7-4033-4833-BB8E-E74457F0BD9D}"/>
              </a:ext>
            </a:extLst>
          </p:cNvPr>
          <p:cNvSpPr txBox="1"/>
          <p:nvPr/>
        </p:nvSpPr>
        <p:spPr>
          <a:xfrm>
            <a:off x="367509" y="3929851"/>
            <a:ext cx="2774996" cy="2031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pPr marL="0" indent="0">
              <a:buNone/>
            </a:pPr>
            <a:r>
              <a:rPr lang="fr-FR" b="1" dirty="0">
                <a:effectLst/>
              </a:rPr>
              <a:t>Publié :</a:t>
            </a:r>
          </a:p>
          <a:p>
            <a:r>
              <a:rPr lang="fr-FR" dirty="0"/>
              <a:t>au Journal officiel de la république française : </a:t>
            </a:r>
            <a:r>
              <a:rPr lang="fr-FR" b="1" dirty="0">
                <a:solidFill>
                  <a:srgbClr val="FF0000"/>
                </a:solidFill>
              </a:rPr>
              <a:t>JORF</a:t>
            </a:r>
            <a:r>
              <a:rPr lang="fr-FR" dirty="0"/>
              <a:t> n°0053 du 3 mars 2020;</a:t>
            </a:r>
          </a:p>
          <a:p>
            <a:r>
              <a:rPr lang="fr-FR" dirty="0"/>
              <a:t>a</a:t>
            </a:r>
            <a:r>
              <a:rPr lang="fr-FR" dirty="0">
                <a:effectLst/>
              </a:rPr>
              <a:t>u </a:t>
            </a:r>
            <a:r>
              <a:rPr lang="fr-FR" dirty="0"/>
              <a:t> bulletin officiel – </a:t>
            </a:r>
            <a:r>
              <a:rPr lang="fr-FR" b="1" dirty="0">
                <a:solidFill>
                  <a:srgbClr val="FF0000"/>
                </a:solidFill>
              </a:rPr>
              <a:t>BO</a:t>
            </a:r>
            <a:r>
              <a:rPr lang="fr-FR" dirty="0"/>
              <a:t> n°15 du 9 avril 2020.</a:t>
            </a:r>
            <a:endParaRPr lang="fr-FR" dirty="0">
              <a:effectLst/>
            </a:endParaRP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65B568FC-881A-47FB-BA6F-5F17D2FEE0C0}"/>
              </a:ext>
            </a:extLst>
          </p:cNvPr>
          <p:cNvSpPr txBox="1"/>
          <p:nvPr/>
        </p:nvSpPr>
        <p:spPr>
          <a:xfrm>
            <a:off x="3761458" y="3652853"/>
            <a:ext cx="4925342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indent="0">
              <a:buFont typeface="Arial" panose="020B0604020202020204" pitchFamily="34" charset="0"/>
              <a:buNone/>
              <a:defRPr b="1">
                <a:effectLst/>
              </a:defRPr>
            </a:lvl1pPr>
          </a:lstStyle>
          <a:p>
            <a:r>
              <a:rPr lang="fr-FR" b="0" dirty="0"/>
              <a:t>Exemple au sein du </a:t>
            </a:r>
            <a:r>
              <a:rPr lang="fr-FR" dirty="0">
                <a:solidFill>
                  <a:srgbClr val="FF0000"/>
                </a:solidFill>
              </a:rPr>
              <a:t>Bloc de compétences n°3</a:t>
            </a:r>
          </a:p>
          <a:p>
            <a:r>
              <a:rPr lang="fr-FR" b="0" dirty="0"/>
              <a:t> </a:t>
            </a:r>
            <a:r>
              <a:rPr lang="fr-FR" dirty="0">
                <a:solidFill>
                  <a:srgbClr val="FF0000"/>
                </a:solidFill>
              </a:rPr>
              <a:t>Administrer le personnel</a:t>
            </a:r>
            <a:r>
              <a:rPr lang="fr-FR" b="0" dirty="0"/>
              <a:t>.</a:t>
            </a:r>
          </a:p>
          <a:p>
            <a:r>
              <a:rPr lang="fr-FR" b="0" dirty="0"/>
              <a:t>L’indicateur « </a:t>
            </a:r>
            <a:r>
              <a:rPr lang="fr-FR" dirty="0"/>
              <a:t>Pertinence et qualité des supports de communication à partir de la suite bureautique et d’un logiciel de PAO </a:t>
            </a:r>
            <a:r>
              <a:rPr lang="fr-FR" b="0" dirty="0"/>
              <a:t>» peut être au moment de l’évaluation (compte tenu des modalités et des épreuves) précisé comme suit : « </a:t>
            </a:r>
            <a:r>
              <a:rPr lang="fr-FR" dirty="0"/>
              <a:t>Pertinence et qualité des supports power-point liés à la journée portes ouvertes </a:t>
            </a:r>
            <a:r>
              <a:rPr lang="fr-FR" b="0" dirty="0"/>
              <a:t>. »</a:t>
            </a:r>
          </a:p>
        </p:txBody>
      </p:sp>
      <p:sp>
        <p:nvSpPr>
          <p:cNvPr id="10" name="Chevron 14">
            <a:extLst>
              <a:ext uri="{FF2B5EF4-FFF2-40B4-BE49-F238E27FC236}">
                <a16:creationId xmlns:a16="http://schemas.microsoft.com/office/drawing/2014/main" id="{685BB8DF-E2C5-4015-9E91-9025F61D58F9}"/>
              </a:ext>
            </a:extLst>
          </p:cNvPr>
          <p:cNvSpPr/>
          <p:nvPr/>
        </p:nvSpPr>
        <p:spPr>
          <a:xfrm rot="5400000">
            <a:off x="1459681" y="3305499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90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C755C-5AB3-482E-9110-30ED4342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Le</a:t>
            </a:r>
            <a:r>
              <a:rPr lang="fr-FR" sz="3200" b="1" dirty="0">
                <a:solidFill>
                  <a:srgbClr val="FF0000"/>
                </a:solidFill>
              </a:rPr>
              <a:t> passeport professionnel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3AAB912-FEFF-46B2-99DC-439E44EE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09E279-4E66-49D0-98D0-40DBE2AD5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881" y="1818444"/>
            <a:ext cx="5219298" cy="4429955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rot="0" vert="horz" wrap="square" lIns="41663" tIns="20831" rIns="41663" bIns="20831" anchor="t" anchorCtr="0" upright="1">
            <a:noAutofit/>
          </a:bodyPr>
          <a:lstStyle/>
          <a:p>
            <a:pPr marL="192881" lvl="0" indent="-192881">
              <a:buClr>
                <a:srgbClr val="C00000"/>
              </a:buClr>
              <a:buFont typeface="Wingdings" pitchFamily="2" charset="2"/>
              <a:buChar char="§"/>
              <a:tabLst>
                <a:tab pos="101441" algn="l"/>
              </a:tabLst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passeport professionnel disparaît </a:t>
            </a:r>
            <a:r>
              <a:rPr kumimoji="0" lang="fr-FR" sz="1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 référentiels de certification </a:t>
            </a:r>
            <a:r>
              <a:rPr lang="fr-FR" sz="1900" dirty="0">
                <a:solidFill>
                  <a:prstClr val="black"/>
                </a:solidFill>
              </a:rPr>
              <a:t>pour tous les diplômes professionnels. Ce n’est pas propre au Bac pro </a:t>
            </a:r>
            <a:r>
              <a:rPr lang="fr-FR" sz="1900" dirty="0" err="1">
                <a:solidFill>
                  <a:prstClr val="black"/>
                </a:solidFill>
              </a:rPr>
              <a:t>AGOrA</a:t>
            </a:r>
            <a:r>
              <a:rPr lang="fr-FR" sz="1900" dirty="0">
                <a:solidFill>
                  <a:prstClr val="black"/>
                </a:solidFill>
              </a:rPr>
              <a:t>.</a:t>
            </a: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92881" marR="0" lvl="0" indent="-192881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>
                <a:tab pos="101441" algn="l"/>
              </a:tabLst>
              <a:defRPr/>
            </a:pPr>
            <a:r>
              <a:rPr lang="fr-FR" sz="19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Il n’est </a:t>
            </a:r>
            <a:r>
              <a:rPr lang="fr-FR" sz="1900" b="1" dirty="0">
                <a:solidFill>
                  <a:srgbClr val="FF0000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plus possible </a:t>
            </a:r>
            <a:r>
              <a:rPr lang="fr-FR" sz="19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d’utiliser le passeport </a:t>
            </a:r>
            <a:r>
              <a:rPr lang="fr-FR" sz="1900" b="1" dirty="0">
                <a:solidFill>
                  <a:srgbClr val="FF0000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à des fins certificatives</a:t>
            </a:r>
            <a:r>
              <a:rPr lang="fr-FR" sz="19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.</a:t>
            </a:r>
          </a:p>
          <a:p>
            <a:pPr marL="192881" marR="0" lvl="0" indent="-192881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>
                <a:tab pos="101441" algn="l"/>
              </a:tabLst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L’adoption d’un support pour rassembler les « traces » de l’élève est </a:t>
            </a:r>
            <a:r>
              <a:rPr kumimoji="0" lang="fr-FR" sz="1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possible</a:t>
            </a: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 mais elle relève de la liberté pédagogique de l’enseignant ou de l’équipe pédagogique.</a:t>
            </a:r>
          </a:p>
          <a:p>
            <a:pPr marL="192881" marR="0" lvl="0" indent="-192881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>
                <a:tab pos="101441" algn="l"/>
              </a:tabLst>
              <a:defRPr/>
            </a:pPr>
            <a:r>
              <a:rPr lang="fr-FR" sz="19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Circular Std Book" panose="020B0604020101020102" pitchFamily="34" charset="77"/>
              </a:rPr>
              <a:t>Les supports à disposition étant nombreux, il n’est pas possible d’en prescrire un plutôt qu’un autre au niveau national.</a:t>
            </a:r>
          </a:p>
          <a:p>
            <a:pPr marL="192881" lvl="0" indent="-192881">
              <a:buClr>
                <a:srgbClr val="C00000"/>
              </a:buClr>
              <a:buFont typeface="Wingdings" pitchFamily="2" charset="2"/>
              <a:buChar char="§"/>
              <a:tabLst>
                <a:tab pos="101441" algn="l"/>
              </a:tabLst>
              <a:defRPr/>
            </a:pPr>
            <a:r>
              <a:rPr lang="fr-FR" sz="1900" dirty="0">
                <a:solidFill>
                  <a:prstClr val="black"/>
                </a:solidFill>
                <a:latin typeface="Calibri"/>
              </a:rPr>
              <a:t>Une </a:t>
            </a:r>
            <a:r>
              <a:rPr lang="fr-FR" sz="1900" b="1" dirty="0">
                <a:solidFill>
                  <a:srgbClr val="FF0000"/>
                </a:solidFill>
                <a:latin typeface="Calibri"/>
              </a:rPr>
              <a:t>présentation</a:t>
            </a:r>
            <a:r>
              <a:rPr lang="fr-FR" sz="1900" dirty="0">
                <a:solidFill>
                  <a:prstClr val="black"/>
                </a:solidFill>
                <a:latin typeface="Calibri"/>
              </a:rPr>
              <a:t> de supports possibles sera effectuée lors de la </a:t>
            </a:r>
            <a:r>
              <a:rPr lang="fr-FR" sz="1900" dirty="0" err="1">
                <a:solidFill>
                  <a:prstClr val="black"/>
                </a:solidFill>
                <a:latin typeface="Calibri"/>
              </a:rPr>
              <a:t>web-conférence</a:t>
            </a:r>
            <a:r>
              <a:rPr lang="fr-FR" sz="1900" dirty="0">
                <a:solidFill>
                  <a:prstClr val="black"/>
                </a:solidFill>
                <a:latin typeface="Calibri"/>
              </a:rPr>
              <a:t> n°3.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F795E-6F77-4292-94E9-636BF91A5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7914" y="1437572"/>
            <a:ext cx="2447284" cy="443305"/>
          </a:xfrm>
          <a:prstGeom prst="rect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rot="0" vert="horz" wrap="square" lIns="41663" tIns="20831" rIns="41663" bIns="20831" anchor="ctr" anchorCtr="0" upright="1">
            <a:noAutofit/>
          </a:bodyPr>
          <a:lstStyle/>
          <a:p>
            <a:pPr marL="50006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ular Std" panose="020B0604020101020102" pitchFamily="34" charset="77"/>
                <a:ea typeface="Times New Roman" panose="02020603050405020304" pitchFamily="18" charset="0"/>
                <a:cs typeface="Circular Std" panose="020B0604020101020102" pitchFamily="34" charset="77"/>
              </a:rPr>
              <a:t>Principes à retenir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63BD234-809C-40FE-9532-2F874DB5B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26358">
            <a:off x="-616426" y="2166765"/>
            <a:ext cx="4510900" cy="274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63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SOMMAIRE de la </a:t>
            </a:r>
            <a:r>
              <a:rPr lang="fr-FR" sz="2800" b="1" dirty="0" err="1">
                <a:solidFill>
                  <a:srgbClr val="FF0000"/>
                </a:solidFill>
              </a:rPr>
              <a:t>web-conférences</a:t>
            </a:r>
            <a:r>
              <a:rPr lang="fr-FR" sz="2800" b="1" dirty="0">
                <a:solidFill>
                  <a:srgbClr val="FF0000"/>
                </a:solidFill>
              </a:rPr>
              <a:t> n°2</a:t>
            </a:r>
            <a:endParaRPr lang="fr-FR" sz="4400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2" y="1469378"/>
            <a:ext cx="7773081" cy="4692586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Clr>
                <a:srgbClr val="FF0000"/>
              </a:buClr>
              <a:buSzPct val="120000"/>
              <a:buFont typeface="+mj-lt"/>
              <a:buAutoNum type="arabicPeriod"/>
            </a:pPr>
            <a:r>
              <a:rPr lang="fr-FR" sz="2200" b="1" dirty="0">
                <a:solidFill>
                  <a:srgbClr val="6E008E"/>
                </a:solidFill>
              </a:rPr>
              <a:t>L’environnement du bac professionnel </a:t>
            </a:r>
            <a:r>
              <a:rPr lang="fr-FR" sz="2200" b="1" dirty="0" err="1">
                <a:solidFill>
                  <a:srgbClr val="6E008E"/>
                </a:solidFill>
              </a:rPr>
              <a:t>AGOrA</a:t>
            </a:r>
            <a:r>
              <a:rPr lang="fr-FR" sz="2200" b="1" dirty="0">
                <a:solidFill>
                  <a:srgbClr val="6E008E"/>
                </a:solidFill>
              </a:rPr>
              <a:t> pour construire la professionnalité de l’élève.</a:t>
            </a:r>
          </a:p>
          <a:p>
            <a:pPr marL="792163" lvl="1" indent="-342900" algn="just"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rgbClr val="6E008E"/>
                </a:solidFill>
              </a:rPr>
              <a:t>Les conditions pédagogiques nécessaires aux processus d’acquisition des compétences des élèves.</a:t>
            </a:r>
          </a:p>
          <a:p>
            <a:pPr marL="792163" lvl="1" indent="-342900" algn="just"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rgbClr val="6E008E"/>
                </a:solidFill>
              </a:rPr>
              <a:t>L’espace professionnel « </a:t>
            </a:r>
            <a:r>
              <a:rPr lang="fr-FR" sz="2000" dirty="0" err="1">
                <a:solidFill>
                  <a:srgbClr val="6E008E"/>
                </a:solidFill>
              </a:rPr>
              <a:t>phygital</a:t>
            </a:r>
            <a:r>
              <a:rPr lang="fr-FR" sz="2000" dirty="0">
                <a:solidFill>
                  <a:srgbClr val="6E008E"/>
                </a:solidFill>
              </a:rPr>
              <a:t> » permettant la professionnalisation des élèves.</a:t>
            </a:r>
          </a:p>
          <a:p>
            <a:pPr marL="792163" lvl="1" indent="-342900" algn="just"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rgbClr val="6E008E"/>
                </a:solidFill>
              </a:rPr>
              <a:t>L’accompagnement du développement professionnel des enseignants.</a:t>
            </a:r>
          </a:p>
          <a:p>
            <a:pPr marL="0" indent="0" algn="just">
              <a:buClr>
                <a:srgbClr val="FF0000"/>
              </a:buClr>
              <a:buSzPct val="120000"/>
              <a:buNone/>
            </a:pPr>
            <a:r>
              <a:rPr lang="fr-FR" b="1" dirty="0">
                <a:solidFill>
                  <a:srgbClr val="6E008E"/>
                </a:solidFill>
              </a:rPr>
              <a:t>Propositions de ressources pédagogiques :</a:t>
            </a:r>
          </a:p>
          <a:p>
            <a:pPr algn="just">
              <a:buClr>
                <a:srgbClr val="FF0000"/>
              </a:buClr>
              <a:buSzPct val="120000"/>
              <a:buFontTx/>
              <a:buChar char="-"/>
            </a:pPr>
            <a:r>
              <a:rPr lang="fr-FR" dirty="0">
                <a:solidFill>
                  <a:srgbClr val="6E008E"/>
                </a:solidFill>
              </a:rPr>
              <a:t>le scénario « PFRC » ;</a:t>
            </a:r>
          </a:p>
          <a:p>
            <a:pPr algn="just">
              <a:buClr>
                <a:srgbClr val="FF0000"/>
              </a:buClr>
              <a:buSzPct val="120000"/>
              <a:buFontTx/>
              <a:buChar char="-"/>
            </a:pPr>
            <a:r>
              <a:rPr lang="fr-FR" dirty="0">
                <a:solidFill>
                  <a:srgbClr val="6E008E"/>
                </a:solidFill>
              </a:rPr>
              <a:t>le scénario « </a:t>
            </a:r>
            <a:r>
              <a:rPr lang="fr-FR" dirty="0" err="1">
                <a:solidFill>
                  <a:srgbClr val="6E008E"/>
                </a:solidFill>
              </a:rPr>
              <a:t>Philipp</a:t>
            </a:r>
            <a:r>
              <a:rPr lang="fr-FR" dirty="0">
                <a:solidFill>
                  <a:srgbClr val="6E008E"/>
                </a:solidFill>
              </a:rPr>
              <a:t> Plein ».</a:t>
            </a:r>
            <a:endParaRPr lang="fr-FR" spc="-3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buClr>
                <a:srgbClr val="FF0000"/>
              </a:buClr>
              <a:buSzPct val="120000"/>
              <a:buFont typeface="+mj-lt"/>
              <a:buAutoNum type="arabicPeriod" startAt="2"/>
            </a:pPr>
            <a:r>
              <a:rPr lang="fr-FR" sz="2200" b="1" dirty="0">
                <a:solidFill>
                  <a:srgbClr val="6E008E"/>
                </a:solidFill>
              </a:rPr>
              <a:t>L’environnement comptable du Bac pro </a:t>
            </a:r>
            <a:r>
              <a:rPr lang="fr-FR" sz="2200" b="1" dirty="0" err="1">
                <a:solidFill>
                  <a:srgbClr val="6E008E"/>
                </a:solidFill>
              </a:rPr>
              <a:t>AGOrA</a:t>
            </a:r>
            <a:endParaRPr lang="fr-FR" sz="2200" b="1" dirty="0">
              <a:solidFill>
                <a:srgbClr val="6E008E"/>
              </a:solidFill>
            </a:endParaRPr>
          </a:p>
          <a:p>
            <a:pPr marL="792163" lvl="1" indent="-342900" algn="just">
              <a:buClr>
                <a:srgbClr val="FF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rgbClr val="6E008E"/>
                </a:solidFill>
              </a:rPr>
              <a:t>La didactique de la comptabilité.</a:t>
            </a:r>
          </a:p>
          <a:p>
            <a:pPr marL="0" indent="0" algn="just">
              <a:buClr>
                <a:srgbClr val="FF0000"/>
              </a:buClr>
              <a:buSzPct val="120000"/>
              <a:buNone/>
            </a:pPr>
            <a:r>
              <a:rPr lang="fr-FR" b="1" dirty="0">
                <a:solidFill>
                  <a:srgbClr val="6E008E"/>
                </a:solidFill>
              </a:rPr>
              <a:t>Propositions de ressources pédagogiques :</a:t>
            </a:r>
          </a:p>
          <a:p>
            <a:pPr algn="just">
              <a:buClr>
                <a:srgbClr val="FF0000"/>
              </a:buClr>
              <a:buSzPct val="120000"/>
              <a:buFontTx/>
              <a:buChar char="-"/>
            </a:pPr>
            <a:r>
              <a:rPr lang="fr-FR" dirty="0">
                <a:solidFill>
                  <a:srgbClr val="6E008E"/>
                </a:solidFill>
              </a:rPr>
              <a:t>Le scénario « </a:t>
            </a:r>
            <a:r>
              <a:rPr lang="fr-FR" dirty="0" err="1">
                <a:solidFill>
                  <a:srgbClr val="6E008E"/>
                </a:solidFill>
              </a:rPr>
              <a:t>Music’Tours</a:t>
            </a:r>
            <a:r>
              <a:rPr lang="fr-FR" dirty="0">
                <a:solidFill>
                  <a:srgbClr val="6E008E"/>
                </a:solidFill>
              </a:rPr>
              <a:t> » ;</a:t>
            </a:r>
          </a:p>
          <a:p>
            <a:pPr algn="just">
              <a:buClr>
                <a:srgbClr val="FF0000"/>
              </a:buClr>
              <a:buSzPct val="120000"/>
              <a:buFontTx/>
              <a:buChar char="-"/>
            </a:pPr>
            <a:r>
              <a:rPr lang="fr-FR" dirty="0">
                <a:solidFill>
                  <a:srgbClr val="6E008E"/>
                </a:solidFill>
              </a:rPr>
              <a:t>le scénario « Maison des lycéens -MDL- ».</a:t>
            </a:r>
            <a:endParaRPr lang="fr-FR" sz="1700" b="1" dirty="0">
              <a:solidFill>
                <a:srgbClr val="6E008E"/>
              </a:solidFill>
            </a:endParaRPr>
          </a:p>
          <a:p>
            <a:pPr marL="457200" indent="-457200" algn="just">
              <a:buClr>
                <a:srgbClr val="FF0000"/>
              </a:buClr>
              <a:buSzPct val="120000"/>
              <a:buFont typeface="+mj-lt"/>
              <a:buAutoNum type="arabicPeriod" startAt="3"/>
            </a:pPr>
            <a:r>
              <a:rPr lang="fr-FR" sz="2200" b="1" dirty="0">
                <a:solidFill>
                  <a:srgbClr val="6E008E"/>
                </a:solidFill>
              </a:rPr>
              <a:t>Conclusion transitoire et administration du sondage.</a:t>
            </a:r>
          </a:p>
        </p:txBody>
      </p:sp>
    </p:spTree>
    <p:extLst>
      <p:ext uri="{BB962C8B-B14F-4D97-AF65-F5344CB8AC3E}">
        <p14:creationId xmlns:p14="http://schemas.microsoft.com/office/powerpoint/2010/main" val="325029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C755C-5AB3-482E-9110-30ED4342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/>
              <a:t>Le </a:t>
            </a:r>
            <a:r>
              <a:rPr lang="fr-FR" sz="3200" b="1" dirty="0">
                <a:solidFill>
                  <a:srgbClr val="FF0000"/>
                </a:solidFill>
              </a:rPr>
              <a:t>dispositif de formation </a:t>
            </a:r>
            <a:r>
              <a:rPr lang="fr-FR" sz="3200" b="1" dirty="0"/>
              <a:t>sur l’accompagnement de la mise en œuvre du 									bac pro agora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3AAB912-FEFF-46B2-99DC-439E44EE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C45F8E0-BDA5-4D24-8C04-9A1F4D44B2FD}"/>
              </a:ext>
            </a:extLst>
          </p:cNvPr>
          <p:cNvSpPr txBox="1">
            <a:spLocks/>
          </p:cNvSpPr>
          <p:nvPr/>
        </p:nvSpPr>
        <p:spPr>
          <a:xfrm>
            <a:off x="331839" y="1692558"/>
            <a:ext cx="2312039" cy="20574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FORMATION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&amp;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dirty="0">
                <a:solidFill>
                  <a:prstClr val="white"/>
                </a:solidFill>
                <a:latin typeface="Calibri"/>
              </a:rPr>
              <a:t>Les ressources</a:t>
            </a:r>
            <a:endParaRPr kumimoji="0" lang="fr-FR" sz="2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F3CFDF7A-602B-4D0F-A66B-0713F92B0732}"/>
              </a:ext>
            </a:extLst>
          </p:cNvPr>
          <p:cNvSpPr txBox="1">
            <a:spLocks/>
          </p:cNvSpPr>
          <p:nvPr/>
        </p:nvSpPr>
        <p:spPr>
          <a:xfrm>
            <a:off x="2765323" y="1626189"/>
            <a:ext cx="6378677" cy="2584475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defPPr>
              <a:defRPr lang="fr-FR"/>
            </a:defPPr>
            <a:lvl1pPr marL="177800" indent="-177800">
              <a:spcBef>
                <a:spcPct val="20000"/>
              </a:spcBef>
              <a:buSzPct val="100000"/>
              <a:buFont typeface="Arial"/>
              <a:buChar char="■"/>
              <a:defRPr sz="2400">
                <a:solidFill>
                  <a:srgbClr val="683086"/>
                </a:solidFill>
              </a:defRPr>
            </a:lvl1pPr>
            <a:lvl2pPr marL="627063" indent="-169863">
              <a:spcBef>
                <a:spcPct val="20000"/>
              </a:spcBef>
              <a:buClr>
                <a:srgbClr val="683086"/>
              </a:buClr>
              <a:buFont typeface="Arial Italic"/>
              <a:buChar char="■"/>
              <a:defRPr sz="1500"/>
            </a:lvl2pPr>
            <a:lvl3pPr marL="627063" indent="0">
              <a:spcBef>
                <a:spcPct val="20000"/>
              </a:spcBef>
              <a:buFont typeface="Arial"/>
              <a:buNone/>
              <a:defRPr sz="1500"/>
            </a:lvl3pPr>
            <a:lvl4pPr marL="627063" indent="177800">
              <a:spcBef>
                <a:spcPct val="20000"/>
              </a:spcBef>
              <a:buClr>
                <a:srgbClr val="683086"/>
              </a:buClr>
              <a:buFont typeface="Arial"/>
              <a:buChar char="–"/>
              <a:defRPr sz="1100"/>
            </a:lvl4pPr>
            <a:lvl5pPr marL="806450" indent="0">
              <a:spcBef>
                <a:spcPct val="20000"/>
              </a:spcBef>
              <a:buFont typeface="Arial"/>
              <a:buNone/>
              <a:defRPr sz="11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lvl="0"/>
            <a:r>
              <a:rPr lang="fr-FR" b="1" dirty="0" err="1">
                <a:solidFill>
                  <a:srgbClr val="FF0000"/>
                </a:solidFill>
              </a:rPr>
              <a:t>Web-conférence</a:t>
            </a:r>
            <a:r>
              <a:rPr lang="fr-FR" b="1" dirty="0">
                <a:solidFill>
                  <a:srgbClr val="FF0000"/>
                </a:solidFill>
              </a:rPr>
              <a:t> n°1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/ 26 mai 2020 : référentiel des activités, référentiel des compétences, ressources pédagogiques : Cuisine Occitane, Transport urbain, SARL Monnet.</a:t>
            </a:r>
          </a:p>
          <a:p>
            <a:pPr lvl="0"/>
            <a:r>
              <a:rPr kumimoji="0" lang="fr-FR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Web-conférence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n°2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5 juin 2020 : environnement numérique, environnement comptable, ressources pédagogiques : Maison des Lycéens, Philip Plein, PFRC.</a:t>
            </a: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pPr>
            <a:r>
              <a:rPr kumimoji="0" lang="fr-FR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Web-conférence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n°3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septembre 2020 : évaluation, chef d’œuvre, famille des métiers, coloration, « traces ».</a:t>
            </a:r>
          </a:p>
          <a:p>
            <a:pPr marL="177800" marR="0" lvl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Journée de PNF 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rgbClr val="68308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présentiel sous réserve des conditions sanitaires : fin 2020 / début 2021.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012491A-28AD-4466-AE73-8A29426E6667}"/>
              </a:ext>
            </a:extLst>
          </p:cNvPr>
          <p:cNvSpPr txBox="1">
            <a:spLocks/>
          </p:cNvSpPr>
          <p:nvPr/>
        </p:nvSpPr>
        <p:spPr>
          <a:xfrm>
            <a:off x="216039" y="4962833"/>
            <a:ext cx="4771598" cy="94010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177800" indent="-177800" algn="l" defTabSz="457200" rtl="0" eaLnBrk="1" latinLnBrk="0" hangingPunct="1">
              <a:spcBef>
                <a:spcPct val="20000"/>
              </a:spcBef>
              <a:buSzPct val="100000"/>
              <a:buFont typeface="Arial"/>
              <a:buChar char="■"/>
              <a:defRPr sz="20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627063" indent="-169863" algn="l" defTabSz="457200" rtl="0" eaLnBrk="1" latinLnBrk="0" hangingPunct="1">
              <a:spcBef>
                <a:spcPct val="20000"/>
              </a:spcBef>
              <a:buClr>
                <a:srgbClr val="683086"/>
              </a:buClr>
              <a:buFont typeface="Arial Italic"/>
              <a:buChar char="■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063" indent="177800" algn="l" defTabSz="457200" rtl="0" eaLnBrk="1" latinLnBrk="0" hangingPunct="1">
              <a:spcBef>
                <a:spcPct val="20000"/>
              </a:spcBef>
              <a:buClr>
                <a:srgbClr val="683086"/>
              </a:buClr>
              <a:buFont typeface="Arial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45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400" dirty="0"/>
              <a:t>Toutes les ressources sur le </a:t>
            </a:r>
            <a:r>
              <a:rPr lang="fr-FR" sz="2400" b="1" dirty="0">
                <a:solidFill>
                  <a:srgbClr val="FF0000"/>
                </a:solidFill>
              </a:rPr>
              <a:t>CERPEG</a:t>
            </a:r>
            <a:r>
              <a:rPr lang="fr-FR" sz="2400" dirty="0"/>
              <a:t> </a:t>
            </a:r>
            <a:r>
              <a:rPr lang="fr-FR" sz="2400" dirty="0">
                <a:hlinkClick r:id="rId3"/>
              </a:rPr>
              <a:t>http://www.cerpeg.fr/cerpeg/</a:t>
            </a:r>
            <a:endParaRPr lang="fr-FR" sz="2400" dirty="0"/>
          </a:p>
        </p:txBody>
      </p:sp>
      <p:pic>
        <p:nvPicPr>
          <p:cNvPr id="8" name="Image 7" descr="Une image contenant personne, intérieur, tenant, main&#10;&#10;Description générée automatiquement">
            <a:extLst>
              <a:ext uri="{FF2B5EF4-FFF2-40B4-BE49-F238E27FC236}">
                <a16:creationId xmlns:a16="http://schemas.microsoft.com/office/drawing/2014/main" id="{9578719C-CD82-4BE8-A62C-DACF282C64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3836" y="4493493"/>
            <a:ext cx="3864125" cy="1614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228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C755C-5AB3-482E-9110-30ED4342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 anchor="ctr">
            <a:normAutofit/>
          </a:bodyPr>
          <a:lstStyle/>
          <a:p>
            <a:r>
              <a:rPr lang="fr-FR" sz="2800" b="1" dirty="0"/>
              <a:t>Précisions et compléments </a:t>
            </a:r>
            <a:r>
              <a:rPr lang="fr-FR" sz="2800" b="1" dirty="0">
                <a:solidFill>
                  <a:srgbClr val="FF0000"/>
                </a:solidFill>
              </a:rPr>
              <a:t>d’informations</a:t>
            </a:r>
            <a:endParaRPr lang="fr-FR" b="1" dirty="0"/>
          </a:p>
        </p:txBody>
      </p:sp>
      <p:pic>
        <p:nvPicPr>
          <p:cNvPr id="13" name="Espace réservé du contenu 12" descr="Une image contenant signe, texte, arrêt, assis&#10;&#10;Description générée automatiquement">
            <a:extLst>
              <a:ext uri="{FF2B5EF4-FFF2-40B4-BE49-F238E27FC236}">
                <a16:creationId xmlns:a16="http://schemas.microsoft.com/office/drawing/2014/main" id="{12ECF757-0B0A-4BED-AAB4-33F7CFF168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8989" y="3193026"/>
            <a:ext cx="2136922" cy="1580176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3AAB912-FEFF-46B2-99DC-439E44EE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86685B-2977-D546-9E3D-3CA676A47F0C}" type="slidenum">
              <a:rPr lang="fr-FR" smtClean="0">
                <a:solidFill>
                  <a:srgbClr val="7B00AC"/>
                </a:solidFill>
              </a:rPr>
              <a:pPr>
                <a:spcAft>
                  <a:spcPts val="600"/>
                </a:spcAft>
              </a:pPr>
              <a:t>3</a:t>
            </a:fld>
            <a:endParaRPr lang="fr-FR">
              <a:solidFill>
                <a:srgbClr val="7B00AC"/>
              </a:solidFill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76D83CC0-65C4-42D7-A599-212DFCB73D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8678427"/>
              </p:ext>
            </p:extLst>
          </p:nvPr>
        </p:nvGraphicFramePr>
        <p:xfrm>
          <a:off x="2359901" y="1861574"/>
          <a:ext cx="644488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995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94EDF7A-AFB0-4655-BAEF-DE051B2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Précisions de </a:t>
            </a:r>
            <a:r>
              <a:rPr lang="fr-FR" sz="2800" b="1" dirty="0">
                <a:solidFill>
                  <a:srgbClr val="FF0000"/>
                </a:solidFill>
              </a:rPr>
              <a:t>vocabulaire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07CA5EB0-F4D4-4360-9069-E1BD120D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8" name="Espace réservé du texte 5">
            <a:extLst>
              <a:ext uri="{FF2B5EF4-FFF2-40B4-BE49-F238E27FC236}">
                <a16:creationId xmlns:a16="http://schemas.microsoft.com/office/drawing/2014/main" id="{967444B3-6018-4197-96CB-117CF2D1E4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139140"/>
              </p:ext>
            </p:extLst>
          </p:nvPr>
        </p:nvGraphicFramePr>
        <p:xfrm>
          <a:off x="618363" y="2676833"/>
          <a:ext cx="8171175" cy="1200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D0DEBB-3014-4FA2-BB2D-C7C8B51B176B}"/>
              </a:ext>
            </a:extLst>
          </p:cNvPr>
          <p:cNvSpPr txBox="1"/>
          <p:nvPr/>
        </p:nvSpPr>
        <p:spPr>
          <a:xfrm>
            <a:off x="618363" y="3992366"/>
            <a:ext cx="21147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des activités</a:t>
            </a:r>
            <a:endParaRPr lang="fr-FR" sz="2400" dirty="0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8540F4E-1959-4485-90C4-188865C01736}"/>
              </a:ext>
            </a:extLst>
          </p:cNvPr>
          <p:cNvSpPr txBox="1"/>
          <p:nvPr/>
        </p:nvSpPr>
        <p:spPr>
          <a:xfrm>
            <a:off x="6755700" y="3992365"/>
            <a:ext cx="203383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d’évaluation</a:t>
            </a:r>
            <a:endParaRPr lang="fr-FR" sz="1600" dirty="0">
              <a:effectLst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8A562986-636E-4004-B910-42B83D9806D2}"/>
              </a:ext>
            </a:extLst>
          </p:cNvPr>
          <p:cNvSpPr txBox="1"/>
          <p:nvPr/>
        </p:nvSpPr>
        <p:spPr>
          <a:xfrm>
            <a:off x="3542144" y="3992366"/>
            <a:ext cx="251676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des compétences</a:t>
            </a:r>
            <a:endParaRPr lang="fr-FR" sz="1600" dirty="0">
              <a:effectLst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694475D-53B9-43A7-BDA3-EEC19EA194C5}"/>
              </a:ext>
            </a:extLst>
          </p:cNvPr>
          <p:cNvSpPr txBox="1">
            <a:spLocks/>
          </p:cNvSpPr>
          <p:nvPr/>
        </p:nvSpPr>
        <p:spPr>
          <a:xfrm>
            <a:off x="500600" y="1338416"/>
            <a:ext cx="8288938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La certification professionnelle du point de vue </a:t>
            </a:r>
            <a:r>
              <a:rPr lang="fr-FR" sz="2400" b="1" dirty="0" err="1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legal</a:t>
            </a:r>
            <a:endParaRPr lang="en-US" sz="24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9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94EDF7A-AFB0-4655-BAEF-DE051B2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le contexte de certification professionnelle</a:t>
            </a:r>
            <a:endParaRPr lang="en-US" sz="2800" dirty="0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07CA5EB0-F4D4-4360-9069-E1BD120D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8" name="Espace réservé du texte 5">
            <a:extLst>
              <a:ext uri="{FF2B5EF4-FFF2-40B4-BE49-F238E27FC236}">
                <a16:creationId xmlns:a16="http://schemas.microsoft.com/office/drawing/2014/main" id="{967444B3-6018-4197-96CB-117CF2D1E4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2753764"/>
              </p:ext>
            </p:extLst>
          </p:nvPr>
        </p:nvGraphicFramePr>
        <p:xfrm>
          <a:off x="805399" y="1476297"/>
          <a:ext cx="8171175" cy="1200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D0DEBB-3014-4FA2-BB2D-C7C8B51B176B}"/>
              </a:ext>
            </a:extLst>
          </p:cNvPr>
          <p:cNvSpPr txBox="1"/>
          <p:nvPr/>
        </p:nvSpPr>
        <p:spPr>
          <a:xfrm>
            <a:off x="805399" y="2791830"/>
            <a:ext cx="21147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des activités</a:t>
            </a:r>
            <a:endParaRPr lang="fr-FR" sz="2400" dirty="0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8540F4E-1959-4485-90C4-188865C01736}"/>
              </a:ext>
            </a:extLst>
          </p:cNvPr>
          <p:cNvSpPr txBox="1"/>
          <p:nvPr/>
        </p:nvSpPr>
        <p:spPr>
          <a:xfrm>
            <a:off x="6942736" y="2791829"/>
            <a:ext cx="203383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d’évaluation</a:t>
            </a:r>
            <a:endParaRPr lang="fr-FR" sz="16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8" name="Chevron 14">
            <a:extLst>
              <a:ext uri="{FF2B5EF4-FFF2-40B4-BE49-F238E27FC236}">
                <a16:creationId xmlns:a16="http://schemas.microsoft.com/office/drawing/2014/main" id="{B310BDD8-E88C-44CE-955B-B10F47C05D1C}"/>
              </a:ext>
            </a:extLst>
          </p:cNvPr>
          <p:cNvSpPr/>
          <p:nvPr/>
        </p:nvSpPr>
        <p:spPr>
          <a:xfrm rot="5400000">
            <a:off x="1664444" y="3657420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0" name="Chevron 14">
            <a:extLst>
              <a:ext uri="{FF2B5EF4-FFF2-40B4-BE49-F238E27FC236}">
                <a16:creationId xmlns:a16="http://schemas.microsoft.com/office/drawing/2014/main" id="{216B5371-BC41-48EA-81BF-30CD15A5FC47}"/>
              </a:ext>
            </a:extLst>
          </p:cNvPr>
          <p:cNvSpPr/>
          <p:nvPr/>
        </p:nvSpPr>
        <p:spPr>
          <a:xfrm rot="5400000">
            <a:off x="7701452" y="3657420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F8AA60F6-9653-4834-9511-D23D436FE5FE}"/>
              </a:ext>
            </a:extLst>
          </p:cNvPr>
          <p:cNvSpPr txBox="1"/>
          <p:nvPr/>
        </p:nvSpPr>
        <p:spPr>
          <a:xfrm>
            <a:off x="805399" y="4131287"/>
            <a:ext cx="217377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Pôles d’activités</a:t>
            </a:r>
            <a:endParaRPr lang="fr-FR" sz="2000" dirty="0"/>
          </a:p>
        </p:txBody>
      </p:sp>
      <p:sp>
        <p:nvSpPr>
          <p:cNvPr id="12" name="Chevron 14">
            <a:extLst>
              <a:ext uri="{FF2B5EF4-FFF2-40B4-BE49-F238E27FC236}">
                <a16:creationId xmlns:a16="http://schemas.microsoft.com/office/drawing/2014/main" id="{F519C16A-099C-478B-9E77-EE08B2285C81}"/>
              </a:ext>
            </a:extLst>
          </p:cNvPr>
          <p:cNvSpPr/>
          <p:nvPr/>
        </p:nvSpPr>
        <p:spPr>
          <a:xfrm>
            <a:off x="805399" y="4885432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E5A568C7-91E6-482B-B3D6-E0F801DEFC9A}"/>
              </a:ext>
            </a:extLst>
          </p:cNvPr>
          <p:cNvSpPr txBox="1"/>
          <p:nvPr/>
        </p:nvSpPr>
        <p:spPr>
          <a:xfrm>
            <a:off x="1274890" y="4785673"/>
            <a:ext cx="16747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Sous pôles d’activités</a:t>
            </a:r>
            <a:endParaRPr lang="fr-FR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3DE168-F509-4A5F-BE53-08969F6599BA}"/>
              </a:ext>
            </a:extLst>
          </p:cNvPr>
          <p:cNvSpPr/>
          <p:nvPr/>
        </p:nvSpPr>
        <p:spPr>
          <a:xfrm>
            <a:off x="1162665" y="5731667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buSzPts val="2400"/>
              <a:buFont typeface="Arial" panose="020B0604020202020204" pitchFamily="34" charset="0"/>
              <a:buChar char="•"/>
            </a:pPr>
            <a:r>
              <a:rPr lang="fr-FR" b="1" dirty="0"/>
              <a:t>Tâches (liste)</a:t>
            </a:r>
            <a:endParaRPr lang="fr-FR" b="1" dirty="0">
              <a:effectLst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CB8FD97D-9AD3-4595-98BB-72D9380DB24E}"/>
              </a:ext>
            </a:extLst>
          </p:cNvPr>
          <p:cNvSpPr txBox="1"/>
          <p:nvPr/>
        </p:nvSpPr>
        <p:spPr>
          <a:xfrm>
            <a:off x="3729180" y="2791830"/>
            <a:ext cx="251676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des compétences</a:t>
            </a:r>
            <a:endParaRPr lang="fr-FR" sz="16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16" name="Chevron 14">
            <a:extLst>
              <a:ext uri="{FF2B5EF4-FFF2-40B4-BE49-F238E27FC236}">
                <a16:creationId xmlns:a16="http://schemas.microsoft.com/office/drawing/2014/main" id="{91930D5C-FE1F-4225-9C36-0EB08B747340}"/>
              </a:ext>
            </a:extLst>
          </p:cNvPr>
          <p:cNvSpPr/>
          <p:nvPr/>
        </p:nvSpPr>
        <p:spPr>
          <a:xfrm rot="5400000">
            <a:off x="4779815" y="3657421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33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B5E0E-FF48-492B-AF56-F7E0D50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>
                <a:solidFill>
                  <a:srgbClr val="FF0000"/>
                </a:solidFill>
              </a:rPr>
              <a:t>Pôle d’activités 1</a:t>
            </a:r>
            <a:br>
              <a:rPr lang="fr-FR" dirty="0"/>
            </a:br>
            <a:r>
              <a:rPr lang="fr-FR" b="1" dirty="0"/>
              <a:t>Gestion des relations avec les clients, les usagers et les adhérents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426585-5815-4EC7-9C29-CE02AF41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494908"/>
            <a:ext cx="611921" cy="365125"/>
          </a:xfrm>
        </p:spPr>
        <p:txBody>
          <a:bodyPr/>
          <a:lstStyle/>
          <a:p>
            <a:fld id="{A786685B-2977-D546-9E3D-3CA676A47F0C}" type="slidenum">
              <a:rPr lang="fr-FR" smtClean="0">
                <a:solidFill>
                  <a:srgbClr val="7B00AC"/>
                </a:solidFill>
              </a:rPr>
              <a:pPr/>
              <a:t>6</a:t>
            </a:fld>
            <a:endParaRPr lang="fr-FR" dirty="0">
              <a:solidFill>
                <a:srgbClr val="7B00AC"/>
              </a:solidFill>
            </a:endParaRP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0DAEAD10-BD27-4B7F-97A6-4AF8FB229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027660"/>
              </p:ext>
            </p:extLst>
          </p:nvPr>
        </p:nvGraphicFramePr>
        <p:xfrm>
          <a:off x="169863" y="1580373"/>
          <a:ext cx="88979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8B81EE57-C365-4460-82D4-4E5E742FFE65}"/>
              </a:ext>
            </a:extLst>
          </p:cNvPr>
          <p:cNvSpPr txBox="1"/>
          <p:nvPr/>
        </p:nvSpPr>
        <p:spPr>
          <a:xfrm>
            <a:off x="353290" y="2939625"/>
            <a:ext cx="370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SOUS-PÔLE D’ACTIVITES n°2</a:t>
            </a:r>
          </a:p>
        </p:txBody>
      </p:sp>
    </p:spTree>
    <p:extLst>
      <p:ext uri="{BB962C8B-B14F-4D97-AF65-F5344CB8AC3E}">
        <p14:creationId xmlns:p14="http://schemas.microsoft.com/office/powerpoint/2010/main" val="97306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94EDF7A-AFB0-4655-BAEF-DE051B2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le contexte de certification professionnelle</a:t>
            </a:r>
            <a:endParaRPr lang="en-US" sz="2800" dirty="0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07CA5EB0-F4D4-4360-9069-E1BD120D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8" name="Espace réservé du texte 5">
            <a:extLst>
              <a:ext uri="{FF2B5EF4-FFF2-40B4-BE49-F238E27FC236}">
                <a16:creationId xmlns:a16="http://schemas.microsoft.com/office/drawing/2014/main" id="{967444B3-6018-4197-96CB-117CF2D1E40E}"/>
              </a:ext>
            </a:extLst>
          </p:cNvPr>
          <p:cNvGraphicFramePr/>
          <p:nvPr/>
        </p:nvGraphicFramePr>
        <p:xfrm>
          <a:off x="805399" y="1476297"/>
          <a:ext cx="8171175" cy="1200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D0DEBB-3014-4FA2-BB2D-C7C8B51B176B}"/>
              </a:ext>
            </a:extLst>
          </p:cNvPr>
          <p:cNvSpPr txBox="1"/>
          <p:nvPr/>
        </p:nvSpPr>
        <p:spPr>
          <a:xfrm>
            <a:off x="805399" y="2791830"/>
            <a:ext cx="21147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des activités</a:t>
            </a:r>
            <a:endParaRPr lang="fr-FR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83E5DE85-4A96-499A-ABDC-58AD8E6DE20B}"/>
              </a:ext>
            </a:extLst>
          </p:cNvPr>
          <p:cNvSpPr txBox="1"/>
          <p:nvPr/>
        </p:nvSpPr>
        <p:spPr>
          <a:xfrm>
            <a:off x="3729180" y="2791830"/>
            <a:ext cx="251676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Référentiel des compétences</a:t>
            </a:r>
            <a:endParaRPr lang="fr-FR" sz="1600" dirty="0">
              <a:effectLst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8540F4E-1959-4485-90C4-188865C01736}"/>
              </a:ext>
            </a:extLst>
          </p:cNvPr>
          <p:cNvSpPr txBox="1"/>
          <p:nvPr/>
        </p:nvSpPr>
        <p:spPr>
          <a:xfrm>
            <a:off x="6942736" y="2791829"/>
            <a:ext cx="203383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>
                    <a:lumMod val="65000"/>
                  </a:schemeClr>
                </a:solidFill>
              </a:rPr>
              <a:t>Référentiel d’évaluation</a:t>
            </a:r>
            <a:endParaRPr lang="fr-FR" sz="16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8" name="Chevron 14">
            <a:extLst>
              <a:ext uri="{FF2B5EF4-FFF2-40B4-BE49-F238E27FC236}">
                <a16:creationId xmlns:a16="http://schemas.microsoft.com/office/drawing/2014/main" id="{B310BDD8-E88C-44CE-955B-B10F47C05D1C}"/>
              </a:ext>
            </a:extLst>
          </p:cNvPr>
          <p:cNvSpPr/>
          <p:nvPr/>
        </p:nvSpPr>
        <p:spPr>
          <a:xfrm rot="5400000">
            <a:off x="1664444" y="3657420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9" name="Chevron 14">
            <a:extLst>
              <a:ext uri="{FF2B5EF4-FFF2-40B4-BE49-F238E27FC236}">
                <a16:creationId xmlns:a16="http://schemas.microsoft.com/office/drawing/2014/main" id="{33A449E2-D6C0-4D0A-9842-81742BA6A90C}"/>
              </a:ext>
            </a:extLst>
          </p:cNvPr>
          <p:cNvSpPr/>
          <p:nvPr/>
        </p:nvSpPr>
        <p:spPr>
          <a:xfrm rot="5400000">
            <a:off x="4779815" y="3657421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0" name="Chevron 14">
            <a:extLst>
              <a:ext uri="{FF2B5EF4-FFF2-40B4-BE49-F238E27FC236}">
                <a16:creationId xmlns:a16="http://schemas.microsoft.com/office/drawing/2014/main" id="{216B5371-BC41-48EA-81BF-30CD15A5FC47}"/>
              </a:ext>
            </a:extLst>
          </p:cNvPr>
          <p:cNvSpPr/>
          <p:nvPr/>
        </p:nvSpPr>
        <p:spPr>
          <a:xfrm rot="5400000">
            <a:off x="7701452" y="3657420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F8AA60F6-9653-4834-9511-D23D436FE5FE}"/>
              </a:ext>
            </a:extLst>
          </p:cNvPr>
          <p:cNvSpPr txBox="1"/>
          <p:nvPr/>
        </p:nvSpPr>
        <p:spPr>
          <a:xfrm>
            <a:off x="805399" y="4131287"/>
            <a:ext cx="217377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Pôles d’activités</a:t>
            </a:r>
            <a:endParaRPr lang="fr-FR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Chevron 14">
            <a:extLst>
              <a:ext uri="{FF2B5EF4-FFF2-40B4-BE49-F238E27FC236}">
                <a16:creationId xmlns:a16="http://schemas.microsoft.com/office/drawing/2014/main" id="{F519C16A-099C-478B-9E77-EE08B2285C81}"/>
              </a:ext>
            </a:extLst>
          </p:cNvPr>
          <p:cNvSpPr/>
          <p:nvPr/>
        </p:nvSpPr>
        <p:spPr>
          <a:xfrm>
            <a:off x="805399" y="4885432"/>
            <a:ext cx="396690" cy="508367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E5A568C7-91E6-482B-B3D6-E0F801DEFC9A}"/>
              </a:ext>
            </a:extLst>
          </p:cNvPr>
          <p:cNvSpPr txBox="1"/>
          <p:nvPr/>
        </p:nvSpPr>
        <p:spPr>
          <a:xfrm>
            <a:off x="1274891" y="4785673"/>
            <a:ext cx="170428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Sous pôles d’activités</a:t>
            </a:r>
            <a:endParaRPr lang="fr-FR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3DE168-F509-4A5F-BE53-08969F6599BA}"/>
              </a:ext>
            </a:extLst>
          </p:cNvPr>
          <p:cNvSpPr/>
          <p:nvPr/>
        </p:nvSpPr>
        <p:spPr>
          <a:xfrm>
            <a:off x="1162665" y="5731667"/>
            <a:ext cx="228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buSzPts val="2400"/>
              <a:buFont typeface="Arial" panose="020B0604020202020204" pitchFamily="34" charset="0"/>
              <a:buChar char="•"/>
            </a:pPr>
            <a:r>
              <a:rPr lang="fr-FR" b="1" dirty="0"/>
              <a:t>Tâches (liste)</a:t>
            </a:r>
            <a:endParaRPr lang="fr-FR" b="1" dirty="0">
              <a:effectLst/>
            </a:endParaRP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EA15B70C-4985-4C79-8FED-0DCEF9BF0D00}"/>
              </a:ext>
            </a:extLst>
          </p:cNvPr>
          <p:cNvSpPr txBox="1"/>
          <p:nvPr/>
        </p:nvSpPr>
        <p:spPr>
          <a:xfrm>
            <a:off x="3729180" y="4148493"/>
            <a:ext cx="2513399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pPr marL="0" indent="0">
              <a:buNone/>
            </a:pPr>
            <a:r>
              <a:rPr lang="fr-FR" sz="2000" b="1" dirty="0"/>
              <a:t>Blocs de compétences</a:t>
            </a:r>
            <a:endParaRPr lang="fr-FR" sz="1400" dirty="0">
              <a:effectLst/>
            </a:endParaRPr>
          </a:p>
        </p:txBody>
      </p:sp>
      <p:sp>
        <p:nvSpPr>
          <p:cNvPr id="16" name="Chevron 14">
            <a:extLst>
              <a:ext uri="{FF2B5EF4-FFF2-40B4-BE49-F238E27FC236}">
                <a16:creationId xmlns:a16="http://schemas.microsoft.com/office/drawing/2014/main" id="{C0EC0015-E0C6-4C65-8425-C5350A5E128B}"/>
              </a:ext>
            </a:extLst>
          </p:cNvPr>
          <p:cNvSpPr/>
          <p:nvPr/>
        </p:nvSpPr>
        <p:spPr>
          <a:xfrm>
            <a:off x="3729180" y="4885432"/>
            <a:ext cx="396690" cy="508367"/>
          </a:xfrm>
          <a:prstGeom prst="chevron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316B971A-2DA8-4204-8ACE-32F4C8694889}"/>
              </a:ext>
            </a:extLst>
          </p:cNvPr>
          <p:cNvSpPr txBox="1"/>
          <p:nvPr/>
        </p:nvSpPr>
        <p:spPr>
          <a:xfrm>
            <a:off x="4198671" y="4785673"/>
            <a:ext cx="204390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indent="0"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fr-FR" dirty="0"/>
              <a:t>Compétences (liste)</a:t>
            </a:r>
          </a:p>
        </p:txBody>
      </p:sp>
    </p:spTree>
    <p:extLst>
      <p:ext uri="{BB962C8B-B14F-4D97-AF65-F5344CB8AC3E}">
        <p14:creationId xmlns:p14="http://schemas.microsoft.com/office/powerpoint/2010/main" val="107842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D7B5C4-4430-4CD5-BC7C-46BEEEC3E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168" y="1845827"/>
            <a:ext cx="8104015" cy="278337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La </a:t>
            </a:r>
            <a:r>
              <a:rPr lang="en-US" sz="2400" b="1" dirty="0" err="1">
                <a:solidFill>
                  <a:srgbClr val="FF0000"/>
                </a:solidFill>
              </a:rPr>
              <a:t>loi</a:t>
            </a:r>
            <a:r>
              <a:rPr lang="en-US" sz="2400" b="1" dirty="0">
                <a:solidFill>
                  <a:srgbClr val="FF0000"/>
                </a:solidFill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</a:rPr>
              <a:t>septembre</a:t>
            </a:r>
            <a:r>
              <a:rPr lang="en-US" sz="2400" b="1" dirty="0">
                <a:solidFill>
                  <a:srgbClr val="FF0000"/>
                </a:solidFill>
              </a:rPr>
              <a:t> 2018 </a:t>
            </a:r>
            <a:r>
              <a:rPr lang="en-US" sz="2400" dirty="0"/>
              <a:t>a </a:t>
            </a:r>
            <a:r>
              <a:rPr lang="en-US" sz="2400" dirty="0" err="1"/>
              <a:t>donné</a:t>
            </a:r>
            <a:r>
              <a:rPr lang="en-US" sz="2400" dirty="0"/>
              <a:t> </a:t>
            </a:r>
            <a:r>
              <a:rPr lang="en-US" sz="2400" dirty="0" err="1"/>
              <a:t>une</a:t>
            </a:r>
            <a:r>
              <a:rPr lang="en-US" sz="2400" dirty="0"/>
              <a:t> </a:t>
            </a:r>
            <a:r>
              <a:rPr lang="en-US" sz="2400" dirty="0" err="1"/>
              <a:t>définition</a:t>
            </a:r>
            <a:r>
              <a:rPr lang="en-US" sz="2400" dirty="0"/>
              <a:t> des blocs de </a:t>
            </a:r>
            <a:r>
              <a:rPr lang="en-US" sz="2400" dirty="0" err="1"/>
              <a:t>compétences</a:t>
            </a:r>
            <a:r>
              <a:rPr lang="en-US" sz="2400" dirty="0"/>
              <a:t> au travers de </a:t>
            </a:r>
            <a:r>
              <a:rPr lang="en-US" sz="2400" dirty="0" err="1"/>
              <a:t>l’article</a:t>
            </a:r>
            <a:r>
              <a:rPr lang="en-US" sz="2400" dirty="0"/>
              <a:t> L 6113-1 du Code du travail : </a:t>
            </a:r>
          </a:p>
          <a:p>
            <a:pPr marL="0" indent="0" algn="just">
              <a:buNone/>
            </a:pPr>
            <a:r>
              <a:rPr lang="en-US" sz="2400" dirty="0"/>
              <a:t>« </a:t>
            </a:r>
            <a:r>
              <a:rPr lang="en-US" sz="2400" i="1" dirty="0"/>
              <a:t>Les certifications </a:t>
            </a:r>
            <a:r>
              <a:rPr lang="en-US" sz="2400" i="1" dirty="0" err="1"/>
              <a:t>professionnelles</a:t>
            </a:r>
            <a:r>
              <a:rPr lang="en-US" sz="2400" i="1" dirty="0"/>
              <a:t> </a:t>
            </a:r>
            <a:r>
              <a:rPr lang="en-US" sz="2400" i="1" dirty="0" err="1"/>
              <a:t>sont</a:t>
            </a:r>
            <a:r>
              <a:rPr lang="en-US" sz="2400" i="1" dirty="0"/>
              <a:t> </a:t>
            </a:r>
            <a:r>
              <a:rPr lang="en-US" sz="2400" i="1" dirty="0" err="1"/>
              <a:t>constituées</a:t>
            </a:r>
            <a:r>
              <a:rPr lang="en-US" sz="2400" i="1" dirty="0"/>
              <a:t> de blocs de </a:t>
            </a:r>
            <a:r>
              <a:rPr lang="en-US" sz="2400" i="1" dirty="0" err="1"/>
              <a:t>compétences</a:t>
            </a:r>
            <a:r>
              <a:rPr lang="en-US" sz="2400" i="1" dirty="0"/>
              <a:t>, ensembles </a:t>
            </a:r>
            <a:r>
              <a:rPr lang="en-US" sz="2400" b="1" i="1" dirty="0" err="1">
                <a:solidFill>
                  <a:srgbClr val="FF0000"/>
                </a:solidFill>
              </a:rPr>
              <a:t>homogènes</a:t>
            </a:r>
            <a:r>
              <a:rPr lang="en-US" sz="2400" i="1" dirty="0"/>
              <a:t> et </a:t>
            </a:r>
            <a:r>
              <a:rPr lang="en-US" sz="2400" b="1" i="1" dirty="0" err="1">
                <a:solidFill>
                  <a:srgbClr val="FF0000"/>
                </a:solidFill>
              </a:rPr>
              <a:t>cohérents</a:t>
            </a:r>
            <a:r>
              <a:rPr lang="en-US" sz="2400" i="1" dirty="0"/>
              <a:t> de </a:t>
            </a:r>
            <a:r>
              <a:rPr lang="en-US" sz="2400" i="1" dirty="0" err="1"/>
              <a:t>compétences</a:t>
            </a:r>
            <a:r>
              <a:rPr lang="en-US" sz="2400" i="1" dirty="0"/>
              <a:t> </a:t>
            </a:r>
            <a:r>
              <a:rPr lang="en-US" sz="2400" i="1" dirty="0" err="1"/>
              <a:t>contribuant</a:t>
            </a:r>
            <a:r>
              <a:rPr lang="en-US" sz="2400" i="1" dirty="0"/>
              <a:t> à </a:t>
            </a:r>
            <a:r>
              <a:rPr lang="en-US" sz="2400" i="1" dirty="0" err="1"/>
              <a:t>l’exercice</a:t>
            </a:r>
            <a:r>
              <a:rPr lang="en-US" sz="2400" i="1" dirty="0"/>
              <a:t> </a:t>
            </a:r>
            <a:r>
              <a:rPr lang="en-US" sz="2400" i="1" dirty="0" err="1"/>
              <a:t>autonome</a:t>
            </a:r>
            <a:r>
              <a:rPr lang="en-US" sz="2400" i="1" dirty="0"/>
              <a:t> </a:t>
            </a:r>
            <a:r>
              <a:rPr lang="en-US" sz="2400" i="1" dirty="0" err="1"/>
              <a:t>d’une</a:t>
            </a:r>
            <a:r>
              <a:rPr lang="en-US" sz="2400" i="1" dirty="0"/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activité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professionnelle</a:t>
            </a:r>
            <a:r>
              <a:rPr lang="en-US" sz="2400" b="1" i="1" dirty="0">
                <a:solidFill>
                  <a:srgbClr val="FF0000"/>
                </a:solidFill>
              </a:rPr>
              <a:t> et </a:t>
            </a:r>
            <a:r>
              <a:rPr lang="en-US" sz="2400" b="1" i="1" dirty="0" err="1">
                <a:solidFill>
                  <a:srgbClr val="FF0000"/>
                </a:solidFill>
              </a:rPr>
              <a:t>pouvant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être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évalués</a:t>
            </a:r>
            <a:r>
              <a:rPr lang="en-US" sz="2400" b="1" i="1" dirty="0">
                <a:solidFill>
                  <a:srgbClr val="FF0000"/>
                </a:solidFill>
              </a:rPr>
              <a:t> et </a:t>
            </a:r>
            <a:r>
              <a:rPr lang="en-US" sz="2400" b="1" i="1" dirty="0" err="1">
                <a:solidFill>
                  <a:srgbClr val="FF0000"/>
                </a:solidFill>
              </a:rPr>
              <a:t>validés</a:t>
            </a:r>
            <a:r>
              <a:rPr lang="en-US" sz="2400" b="1" i="1" dirty="0">
                <a:solidFill>
                  <a:srgbClr val="FF0000"/>
                </a:solidFill>
              </a:rPr>
              <a:t> </a:t>
            </a:r>
            <a:r>
              <a:rPr lang="en-US" sz="2400" dirty="0"/>
              <a:t>».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0F64292A-50A1-482C-B1B6-E0CA33345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/>
          <a:lstStyle/>
          <a:p>
            <a:r>
              <a:rPr lang="fr-FR" sz="2800" b="1" dirty="0">
                <a:solidFill>
                  <a:schemeClr val="tx1"/>
                </a:solidFill>
              </a:rPr>
              <a:t>Définition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>
                <a:solidFill>
                  <a:schemeClr val="tx1"/>
                </a:solidFill>
              </a:rPr>
              <a:t>d’un</a:t>
            </a:r>
            <a:r>
              <a:rPr lang="fr-FR" sz="2800" b="1" dirty="0">
                <a:solidFill>
                  <a:srgbClr val="FF0000"/>
                </a:solidFill>
              </a:rPr>
              <a:t> bloc de </a:t>
            </a:r>
            <a:r>
              <a:rPr lang="fr-FR" sz="2800" b="1" dirty="0" err="1">
                <a:solidFill>
                  <a:srgbClr val="FF0000"/>
                </a:solidFill>
              </a:rPr>
              <a:t>compétenceS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305C19E2-D2FC-4D4F-BE5C-DD2F1C00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86685B-2977-D546-9E3D-3CA676A47F0C}" type="slidenum">
              <a:rPr lang="fr-FR" smtClean="0">
                <a:solidFill>
                  <a:srgbClr val="7B00AC"/>
                </a:solidFill>
              </a:rPr>
              <a:pPr>
                <a:spcAft>
                  <a:spcPts val="600"/>
                </a:spcAft>
              </a:pPr>
              <a:t>8</a:t>
            </a:fld>
            <a:endParaRPr lang="fr-FR" dirty="0">
              <a:solidFill>
                <a:srgbClr val="7B00AC"/>
              </a:solidFill>
            </a:endParaRPr>
          </a:p>
        </p:txBody>
      </p:sp>
      <p:pic>
        <p:nvPicPr>
          <p:cNvPr id="10" name="Image 9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9AA72504-F2B9-4B69-918D-1BB684A63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118" y="4562168"/>
            <a:ext cx="34385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20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6D183-6604-4D55-BF50-FD6A9567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bloc 3 - </a:t>
            </a:r>
            <a:r>
              <a:rPr lang="fr-FR" sz="2800" b="1" dirty="0"/>
              <a:t>Administrer le personnel</a:t>
            </a:r>
            <a:endParaRPr lang="fr-FR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2DF029-14C0-4554-BE44-C88E3BD8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E8D540-E981-4945-B51B-B04AEC4C2257}"/>
              </a:ext>
            </a:extLst>
          </p:cNvPr>
          <p:cNvSpPr txBox="1"/>
          <p:nvPr/>
        </p:nvSpPr>
        <p:spPr>
          <a:xfrm>
            <a:off x="645155" y="2240441"/>
            <a:ext cx="1100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Activités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C4639B50-5799-4E04-99E9-46CD151A580A}"/>
              </a:ext>
            </a:extLst>
          </p:cNvPr>
          <p:cNvSpPr txBox="1">
            <a:spLocks/>
          </p:cNvSpPr>
          <p:nvPr/>
        </p:nvSpPr>
        <p:spPr>
          <a:xfrm>
            <a:off x="4732245" y="2111433"/>
            <a:ext cx="3766600" cy="389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 sz="20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68308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EDFE15-DE7F-4D16-A664-3ACBAAE718A9}"/>
              </a:ext>
            </a:extLst>
          </p:cNvPr>
          <p:cNvSpPr txBox="1"/>
          <p:nvPr/>
        </p:nvSpPr>
        <p:spPr>
          <a:xfrm>
            <a:off x="5467470" y="1374523"/>
            <a:ext cx="228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Compétences (liste)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DC26760-E16F-4F32-9F83-93E6BABC1FE9}"/>
              </a:ext>
            </a:extLst>
          </p:cNvPr>
          <p:cNvSpPr txBox="1">
            <a:spLocks/>
          </p:cNvSpPr>
          <p:nvPr/>
        </p:nvSpPr>
        <p:spPr>
          <a:xfrm>
            <a:off x="3207327" y="1774634"/>
            <a:ext cx="5936673" cy="46162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 sz="20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Appliquer les procédures internes en matière d’entrée et de sortie de personnel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Actualiser les bases d’information relatives au personnel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Organiser des actions de formation</a:t>
            </a:r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Planifier les temps de présence et de congés des personnels en fonction des contraintes de l’organisation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Organiser les déplacements des personnels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Contrôler les états de frais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Déterminer les éléments nécessaires à l’établissement du bulletin de paie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Assurer le suivi des enregistrements liés à la paie à l’aide d’un progiciel dédié ou d’un PGI</a:t>
            </a:r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Actualiser et diffuser l’information sociale auprès des personnels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Mettre en œuvre et suivre le résultat des actions sociales et culturelles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Utiliser des fonctions simples de mise en page d’un document pour répondre à un objectif de diffusion</a:t>
            </a:r>
            <a:endParaRPr lang="fr-FR" sz="1400" dirty="0"/>
          </a:p>
          <a:p>
            <a:pPr marL="457200" lvl="0" indent="-457200">
              <a:buClr>
                <a:srgbClr val="FF0000"/>
              </a:buClr>
              <a:buSzPct val="120000"/>
              <a:buFont typeface="+mj-lt"/>
              <a:buAutoNum type="arabicPeriod"/>
              <a:defRPr/>
            </a:pPr>
            <a:r>
              <a:rPr lang="fr-FR" sz="1600" dirty="0"/>
              <a:t>Rédiger des écrits professionnels en lien avec l’activité sociale de l’organisation</a:t>
            </a:r>
            <a:endParaRPr lang="fr-FR" sz="1400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61170B48-C4A9-4618-A371-50B60D78BB63}"/>
              </a:ext>
            </a:extLst>
          </p:cNvPr>
          <p:cNvSpPr/>
          <p:nvPr/>
        </p:nvSpPr>
        <p:spPr>
          <a:xfrm>
            <a:off x="182880" y="2825393"/>
            <a:ext cx="3024447" cy="22089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3.1 Suivi de la carrière du personnel</a:t>
            </a:r>
          </a:p>
          <a:p>
            <a:r>
              <a:rPr lang="fr-FR" b="1" dirty="0">
                <a:solidFill>
                  <a:schemeClr val="tx1"/>
                </a:solidFill>
              </a:rPr>
              <a:t>3.2 Suivi organisationnel et financier de l’activité du personnel</a:t>
            </a:r>
          </a:p>
          <a:p>
            <a:r>
              <a:rPr lang="fr-FR" b="1" dirty="0">
                <a:solidFill>
                  <a:schemeClr val="tx1"/>
                </a:solidFill>
              </a:rPr>
              <a:t>3.3 Participation à l’activité sociale de l’organisation</a:t>
            </a:r>
          </a:p>
        </p:txBody>
      </p:sp>
    </p:spTree>
    <p:extLst>
      <p:ext uri="{BB962C8B-B14F-4D97-AF65-F5344CB8AC3E}">
        <p14:creationId xmlns:p14="http://schemas.microsoft.com/office/powerpoint/2010/main" val="1089860326"/>
      </p:ext>
    </p:extLst>
  </p:cSld>
  <p:clrMapOvr>
    <a:masterClrMapping/>
  </p:clrMapOvr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1185</Words>
  <Application>Microsoft Office PowerPoint</Application>
  <PresentationFormat>Affichage à l'écran (4:3)</PresentationFormat>
  <Paragraphs>147</Paragraphs>
  <Slides>14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Arial</vt:lpstr>
      <vt:lpstr>Arial Italic</vt:lpstr>
      <vt:lpstr>Calibri</vt:lpstr>
      <vt:lpstr>Circular Std</vt:lpstr>
      <vt:lpstr>Wingdings</vt:lpstr>
      <vt:lpstr>pages de contenus</vt:lpstr>
      <vt:lpstr>page de presentation et de partie</vt:lpstr>
      <vt:lpstr>page de sous-partie</vt:lpstr>
      <vt:lpstr>1_pages de contenus</vt:lpstr>
      <vt:lpstr>2_pages de contenus</vt:lpstr>
      <vt:lpstr>1_page de presentation et de partie</vt:lpstr>
      <vt:lpstr>Présentation du baccalauréat professionnel AGOrA  Assistance à la gestion des organisations  et de leurs activités</vt:lpstr>
      <vt:lpstr>Le dispositif de formation sur l’accompagnement de la mise en œuvre du          bac pro agora</vt:lpstr>
      <vt:lpstr>Précisions et compléments d’informations</vt:lpstr>
      <vt:lpstr>Précisions de vocabulaire</vt:lpstr>
      <vt:lpstr>le contexte de certification professionnelle</vt:lpstr>
      <vt:lpstr>Pôle d’activités 1 Gestion des relations avec les clients, les usagers et les adhérents</vt:lpstr>
      <vt:lpstr>le contexte de certification professionnelle</vt:lpstr>
      <vt:lpstr>Définition d’un bloc de compétenceS</vt:lpstr>
      <vt:lpstr>bloc 3 - Administrer le personnel</vt:lpstr>
      <vt:lpstr>le contexte de certification professionnelle</vt:lpstr>
      <vt:lpstr>Les indicateurs d’évaluation au sein d’un bloc de compétences</vt:lpstr>
      <vt:lpstr>objectifs de la rénovation</vt:lpstr>
      <vt:lpstr>Le passeport professionnel</vt:lpstr>
      <vt:lpstr>SOMMAIRE de la web-conférences n°2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baccalauréat professionnel AGOrA  Assistance à la gestion des organisations  et de leurs activités</dc:title>
  <dc:creator>Franck Brillet</dc:creator>
  <cp:lastModifiedBy>Franck Brillet</cp:lastModifiedBy>
  <cp:revision>45</cp:revision>
  <dcterms:created xsi:type="dcterms:W3CDTF">2020-05-13T14:37:05Z</dcterms:created>
  <dcterms:modified xsi:type="dcterms:W3CDTF">2020-06-04T13:20:57Z</dcterms:modified>
</cp:coreProperties>
</file>