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6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  <p:sldMasterId id="2147483659" r:id="rId2"/>
    <p:sldMasterId id="2147483661" r:id="rId3"/>
    <p:sldMasterId id="2147483681" r:id="rId4"/>
    <p:sldMasterId id="2147483686" r:id="rId5"/>
    <p:sldMasterId id="2147483691" r:id="rId6"/>
    <p:sldMasterId id="2147483696" r:id="rId7"/>
  </p:sldMasterIdLst>
  <p:notesMasterIdLst>
    <p:notesMasterId r:id="rId30"/>
  </p:notesMasterIdLst>
  <p:handoutMasterIdLst>
    <p:handoutMasterId r:id="rId31"/>
  </p:handoutMasterIdLst>
  <p:sldIdLst>
    <p:sldId id="382" r:id="rId8"/>
    <p:sldId id="3045" r:id="rId9"/>
    <p:sldId id="3071" r:id="rId10"/>
    <p:sldId id="3072" r:id="rId11"/>
    <p:sldId id="3046" r:id="rId12"/>
    <p:sldId id="3048" r:id="rId13"/>
    <p:sldId id="3067" r:id="rId14"/>
    <p:sldId id="3049" r:id="rId15"/>
    <p:sldId id="3065" r:id="rId16"/>
    <p:sldId id="3053" r:id="rId17"/>
    <p:sldId id="3070" r:id="rId18"/>
    <p:sldId id="3054" r:id="rId19"/>
    <p:sldId id="3064" r:id="rId20"/>
    <p:sldId id="3061" r:id="rId21"/>
    <p:sldId id="3075" r:id="rId22"/>
    <p:sldId id="3073" r:id="rId23"/>
    <p:sldId id="3056" r:id="rId24"/>
    <p:sldId id="3057" r:id="rId25"/>
    <p:sldId id="3069" r:id="rId26"/>
    <p:sldId id="3076" r:id="rId27"/>
    <p:sldId id="3060" r:id="rId28"/>
    <p:sldId id="418" r:id="rId29"/>
  </p:sldIdLst>
  <p:sldSz cx="9144000" cy="6858000" type="screen4x3"/>
  <p:notesSz cx="6669088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43" userDrawn="1">
          <p15:clr>
            <a:srgbClr val="A4A3A4"/>
          </p15:clr>
        </p15:guide>
        <p15:guide id="2" pos="7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FD2F"/>
    <a:srgbClr val="8800D1"/>
    <a:srgbClr val="7800FF"/>
    <a:srgbClr val="7B00AC"/>
    <a:srgbClr val="6E008E"/>
    <a:srgbClr val="070A0F"/>
    <a:srgbClr val="821164"/>
    <a:srgbClr val="683086"/>
    <a:srgbClr val="1A86D0"/>
    <a:srgbClr val="1FA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6300" autoAdjust="0"/>
    <p:restoredTop sz="94343" autoAdjust="0"/>
  </p:normalViewPr>
  <p:slideViewPr>
    <p:cSldViewPr snapToGrid="0" snapToObjects="1">
      <p:cViewPr>
        <p:scale>
          <a:sx n="81" d="100"/>
          <a:sy n="81" d="100"/>
        </p:scale>
        <p:origin x="60" y="198"/>
      </p:cViewPr>
      <p:guideLst>
        <p:guide orient="horz" pos="3543"/>
        <p:guide pos="748"/>
      </p:guideLst>
    </p:cSldViewPr>
  </p:slideViewPr>
  <p:outlineViewPr>
    <p:cViewPr>
      <p:scale>
        <a:sx n="33" d="100"/>
        <a:sy n="33" d="100"/>
      </p:scale>
      <p:origin x="0" y="10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374"/>
    </p:cViewPr>
  </p:sorterViewPr>
  <p:notesViewPr>
    <p:cSldViewPr snapToGrid="0" snapToObjects="1">
      <p:cViewPr varScale="1">
        <p:scale>
          <a:sx n="56" d="100"/>
          <a:sy n="56" d="100"/>
        </p:scale>
        <p:origin x="-2886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FB418D-0B1B-4DFD-8A79-FD9369B0A95C}" type="doc">
      <dgm:prSet loTypeId="urn:microsoft.com/office/officeart/2005/8/layout/orgChart1" loCatId="hierarchy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6EE11856-B1AF-444C-B42C-A6D2309FE877}">
      <dgm:prSet phldrT="[Texte]" custT="1"/>
      <dgm:spPr/>
      <dgm:t>
        <a:bodyPr/>
        <a:lstStyle/>
        <a:p>
          <a:r>
            <a:rPr lang="fr-FR" sz="1800" b="1" dirty="0" err="1">
              <a:solidFill>
                <a:schemeClr val="tx1"/>
              </a:solidFill>
            </a:rPr>
            <a:t>Philipp</a:t>
          </a:r>
          <a:r>
            <a:rPr lang="fr-FR" sz="1800" b="1" dirty="0">
              <a:solidFill>
                <a:schemeClr val="tx1"/>
              </a:solidFill>
            </a:rPr>
            <a:t> Plein</a:t>
          </a:r>
        </a:p>
        <a:p>
          <a:r>
            <a:rPr lang="fr-FR" sz="1800" b="1" dirty="0">
              <a:solidFill>
                <a:schemeClr val="tx1"/>
              </a:solidFill>
            </a:rPr>
            <a:t>PDG</a:t>
          </a:r>
          <a:endParaRPr lang="fr-FR" sz="1600" b="1" dirty="0">
            <a:solidFill>
              <a:schemeClr val="tx1"/>
            </a:solidFill>
          </a:endParaRPr>
        </a:p>
      </dgm:t>
    </dgm:pt>
    <dgm:pt modelId="{573044CD-B5F6-47A3-9276-E968CDC6A6CB}" type="parTrans" cxnId="{26245217-E3D0-4105-8D55-F9A0A7267774}">
      <dgm:prSet/>
      <dgm:spPr/>
      <dgm:t>
        <a:bodyPr/>
        <a:lstStyle/>
        <a:p>
          <a:endParaRPr lang="fr-FR" sz="3600">
            <a:solidFill>
              <a:schemeClr val="tx1"/>
            </a:solidFill>
          </a:endParaRPr>
        </a:p>
      </dgm:t>
    </dgm:pt>
    <dgm:pt modelId="{D51F41C8-3F8C-4F7B-A2CF-7D0B6CA5633B}" type="sibTrans" cxnId="{26245217-E3D0-4105-8D55-F9A0A7267774}">
      <dgm:prSet/>
      <dgm:spPr/>
      <dgm:t>
        <a:bodyPr/>
        <a:lstStyle/>
        <a:p>
          <a:endParaRPr lang="fr-FR" sz="3600">
            <a:solidFill>
              <a:schemeClr val="tx1"/>
            </a:solidFill>
          </a:endParaRPr>
        </a:p>
      </dgm:t>
    </dgm:pt>
    <dgm:pt modelId="{E8088906-3749-47F4-8504-E35B83D4AB09}" type="asst">
      <dgm:prSet phldrT="[Texte]" custT="1"/>
      <dgm:spPr/>
      <dgm:t>
        <a:bodyPr/>
        <a:lstStyle/>
        <a:p>
          <a:r>
            <a:rPr lang="fr-FR" sz="1600" b="1" dirty="0">
              <a:solidFill>
                <a:schemeClr val="tx1"/>
              </a:solidFill>
            </a:rPr>
            <a:t>Cédric Loca</a:t>
          </a:r>
        </a:p>
        <a:p>
          <a:r>
            <a:rPr lang="fr-FR" sz="1600" dirty="0">
              <a:solidFill>
                <a:schemeClr val="tx1"/>
              </a:solidFill>
            </a:rPr>
            <a:t>Assistant de gestion</a:t>
          </a:r>
        </a:p>
      </dgm:t>
    </dgm:pt>
    <dgm:pt modelId="{EB62330C-A9D7-4B32-9FC5-3F7AA61C0D37}" type="parTrans" cxnId="{FCAC8AFE-4308-47FB-9436-535A39B8EC09}">
      <dgm:prSet/>
      <dgm:spPr/>
      <dgm:t>
        <a:bodyPr/>
        <a:lstStyle/>
        <a:p>
          <a:endParaRPr lang="fr-FR" sz="3600">
            <a:solidFill>
              <a:schemeClr val="tx1"/>
            </a:solidFill>
          </a:endParaRPr>
        </a:p>
      </dgm:t>
    </dgm:pt>
    <dgm:pt modelId="{12D06A6D-ED52-4F0C-B465-AFA90CB02FAE}" type="sibTrans" cxnId="{FCAC8AFE-4308-47FB-9436-535A39B8EC09}">
      <dgm:prSet/>
      <dgm:spPr/>
      <dgm:t>
        <a:bodyPr/>
        <a:lstStyle/>
        <a:p>
          <a:endParaRPr lang="fr-FR" sz="3600">
            <a:solidFill>
              <a:schemeClr val="tx1"/>
            </a:solidFill>
          </a:endParaRPr>
        </a:p>
      </dgm:t>
    </dgm:pt>
    <dgm:pt modelId="{6FB2202F-18C6-4D01-A338-09D98DD40EF8}">
      <dgm:prSet phldrT="[Texte]" custT="1"/>
      <dgm:spPr/>
      <dgm:t>
        <a:bodyPr/>
        <a:lstStyle/>
        <a:p>
          <a:r>
            <a:rPr lang="fr-FR" sz="1600" b="1" dirty="0">
              <a:solidFill>
                <a:schemeClr val="tx1"/>
              </a:solidFill>
            </a:rPr>
            <a:t>Jade </a:t>
          </a:r>
          <a:r>
            <a:rPr lang="fr-FR" sz="1600" b="1" dirty="0" err="1">
              <a:solidFill>
                <a:schemeClr val="tx1"/>
              </a:solidFill>
            </a:rPr>
            <a:t>Sindron</a:t>
          </a:r>
          <a:endParaRPr lang="fr-FR" sz="1600" b="1" dirty="0">
            <a:solidFill>
              <a:schemeClr val="tx1"/>
            </a:solidFill>
          </a:endParaRPr>
        </a:p>
        <a:p>
          <a:r>
            <a:rPr lang="fr-FR" sz="1600" dirty="0">
              <a:solidFill>
                <a:schemeClr val="tx1"/>
              </a:solidFill>
            </a:rPr>
            <a:t>Cheffe du service achats</a:t>
          </a:r>
        </a:p>
      </dgm:t>
    </dgm:pt>
    <dgm:pt modelId="{F81BFA66-E81C-4C3E-93E8-1EC3FCF2A17B}" type="parTrans" cxnId="{3B267DBE-3A98-44B1-9A7D-D9034BA2D56A}">
      <dgm:prSet/>
      <dgm:spPr/>
      <dgm:t>
        <a:bodyPr/>
        <a:lstStyle/>
        <a:p>
          <a:endParaRPr lang="fr-FR" sz="3600">
            <a:solidFill>
              <a:schemeClr val="tx1"/>
            </a:solidFill>
          </a:endParaRPr>
        </a:p>
      </dgm:t>
    </dgm:pt>
    <dgm:pt modelId="{AB4E0931-FDE0-4C86-ADE9-27B386BB1A1D}" type="sibTrans" cxnId="{3B267DBE-3A98-44B1-9A7D-D9034BA2D56A}">
      <dgm:prSet/>
      <dgm:spPr/>
      <dgm:t>
        <a:bodyPr/>
        <a:lstStyle/>
        <a:p>
          <a:endParaRPr lang="fr-FR" sz="3600">
            <a:solidFill>
              <a:schemeClr val="tx1"/>
            </a:solidFill>
          </a:endParaRPr>
        </a:p>
      </dgm:t>
    </dgm:pt>
    <dgm:pt modelId="{40A204AA-80B4-4FC3-8127-3F4B37D82748}">
      <dgm:prSet phldrT="[Texte]" custT="1"/>
      <dgm:spPr/>
      <dgm:t>
        <a:bodyPr/>
        <a:lstStyle/>
        <a:p>
          <a:r>
            <a:rPr lang="fr-FR" sz="1600" b="1" dirty="0" err="1">
              <a:solidFill>
                <a:schemeClr val="tx1"/>
              </a:solidFill>
            </a:rPr>
            <a:t>Jassem</a:t>
          </a:r>
          <a:r>
            <a:rPr lang="fr-FR" sz="1600" b="1" dirty="0">
              <a:solidFill>
                <a:schemeClr val="tx1"/>
              </a:solidFill>
            </a:rPr>
            <a:t> </a:t>
          </a:r>
          <a:r>
            <a:rPr lang="fr-FR" sz="1600" b="1" dirty="0" err="1">
              <a:solidFill>
                <a:schemeClr val="tx1"/>
              </a:solidFill>
            </a:rPr>
            <a:t>Oulef</a:t>
          </a:r>
          <a:endParaRPr lang="fr-FR" sz="1600" b="1" dirty="0">
            <a:solidFill>
              <a:schemeClr val="tx1"/>
            </a:solidFill>
          </a:endParaRPr>
        </a:p>
        <a:p>
          <a:r>
            <a:rPr lang="fr-FR" sz="1600" dirty="0">
              <a:solidFill>
                <a:schemeClr val="tx1"/>
              </a:solidFill>
            </a:rPr>
            <a:t>Chef du service ventes</a:t>
          </a:r>
        </a:p>
        <a:p>
          <a:endParaRPr lang="fr-FR" sz="1600" dirty="0">
            <a:solidFill>
              <a:schemeClr val="tx1"/>
            </a:solidFill>
          </a:endParaRPr>
        </a:p>
      </dgm:t>
    </dgm:pt>
    <dgm:pt modelId="{FA2A4E6F-E556-4313-9DD8-4DCF2C2421B6}" type="parTrans" cxnId="{E459B6A7-23FD-453C-B7FA-F68BC0C1B8AE}">
      <dgm:prSet/>
      <dgm:spPr/>
      <dgm:t>
        <a:bodyPr/>
        <a:lstStyle/>
        <a:p>
          <a:endParaRPr lang="fr-FR" sz="3600">
            <a:solidFill>
              <a:schemeClr val="tx1"/>
            </a:solidFill>
          </a:endParaRPr>
        </a:p>
      </dgm:t>
    </dgm:pt>
    <dgm:pt modelId="{0E68A0DD-32F7-40B1-A3FE-2565341AC0DC}" type="sibTrans" cxnId="{E459B6A7-23FD-453C-B7FA-F68BC0C1B8AE}">
      <dgm:prSet/>
      <dgm:spPr/>
      <dgm:t>
        <a:bodyPr/>
        <a:lstStyle/>
        <a:p>
          <a:endParaRPr lang="fr-FR" sz="3600">
            <a:solidFill>
              <a:schemeClr val="tx1"/>
            </a:solidFill>
          </a:endParaRPr>
        </a:p>
      </dgm:t>
    </dgm:pt>
    <dgm:pt modelId="{40484DD9-BF8E-46FB-8C0D-7502B4948094}">
      <dgm:prSet phldrT="[Texte]" custT="1"/>
      <dgm:spPr/>
      <dgm:t>
        <a:bodyPr/>
        <a:lstStyle/>
        <a:p>
          <a:r>
            <a:rPr lang="fr-FR" sz="1600" b="1" dirty="0">
              <a:solidFill>
                <a:schemeClr val="tx1"/>
              </a:solidFill>
            </a:rPr>
            <a:t>Maxime Delprat</a:t>
          </a:r>
        </a:p>
        <a:p>
          <a:r>
            <a:rPr lang="fr-FR" sz="1600" dirty="0">
              <a:solidFill>
                <a:schemeClr val="tx1"/>
              </a:solidFill>
            </a:rPr>
            <a:t>Responsable qualité</a:t>
          </a:r>
        </a:p>
      </dgm:t>
    </dgm:pt>
    <dgm:pt modelId="{ED744812-1F33-4C1D-91AD-89AD823883E2}" type="parTrans" cxnId="{7B68DCC5-3236-4D16-9C63-EE861B55A5B4}">
      <dgm:prSet/>
      <dgm:spPr/>
      <dgm:t>
        <a:bodyPr/>
        <a:lstStyle/>
        <a:p>
          <a:endParaRPr lang="fr-FR" sz="3600">
            <a:solidFill>
              <a:schemeClr val="tx1"/>
            </a:solidFill>
          </a:endParaRPr>
        </a:p>
      </dgm:t>
    </dgm:pt>
    <dgm:pt modelId="{7518E0BC-B697-4C17-A2D9-4661E11B3FCC}" type="sibTrans" cxnId="{7B68DCC5-3236-4D16-9C63-EE861B55A5B4}">
      <dgm:prSet/>
      <dgm:spPr/>
      <dgm:t>
        <a:bodyPr/>
        <a:lstStyle/>
        <a:p>
          <a:endParaRPr lang="fr-FR" sz="3600">
            <a:solidFill>
              <a:schemeClr val="tx1"/>
            </a:solidFill>
          </a:endParaRPr>
        </a:p>
      </dgm:t>
    </dgm:pt>
    <dgm:pt modelId="{445A3C90-D441-43B1-B310-F14EB3F33599}">
      <dgm:prSet phldrT="[Texte]" custT="1"/>
      <dgm:spPr/>
      <dgm:t>
        <a:bodyPr/>
        <a:lstStyle/>
        <a:p>
          <a:r>
            <a:rPr lang="fr-FR" sz="1600" b="1" dirty="0">
              <a:solidFill>
                <a:schemeClr val="tx1"/>
              </a:solidFill>
            </a:rPr>
            <a:t>Ana </a:t>
          </a:r>
          <a:r>
            <a:rPr lang="fr-FR" sz="1600" b="1" dirty="0" err="1">
              <a:solidFill>
                <a:schemeClr val="tx1"/>
              </a:solidFill>
            </a:rPr>
            <a:t>Ponk</a:t>
          </a:r>
          <a:endParaRPr lang="fr-FR" sz="1600" b="1" dirty="0">
            <a:solidFill>
              <a:schemeClr val="tx1"/>
            </a:solidFill>
          </a:endParaRPr>
        </a:p>
        <a:p>
          <a:r>
            <a:rPr lang="fr-FR" sz="1600" dirty="0">
              <a:solidFill>
                <a:schemeClr val="tx1"/>
              </a:solidFill>
            </a:rPr>
            <a:t>Cheffe su service communication</a:t>
          </a:r>
        </a:p>
      </dgm:t>
    </dgm:pt>
    <dgm:pt modelId="{9C8DAB1D-53B0-4AA9-8E52-5B3E42112A8B}" type="parTrans" cxnId="{DDE92558-11E0-44F4-9E5D-4944D3D7662A}">
      <dgm:prSet/>
      <dgm:spPr/>
      <dgm:t>
        <a:bodyPr/>
        <a:lstStyle/>
        <a:p>
          <a:endParaRPr lang="fr-FR" sz="3600">
            <a:solidFill>
              <a:schemeClr val="tx1"/>
            </a:solidFill>
          </a:endParaRPr>
        </a:p>
      </dgm:t>
    </dgm:pt>
    <dgm:pt modelId="{A446DB09-829C-4B7B-A181-7CCAF7AC1267}" type="sibTrans" cxnId="{DDE92558-11E0-44F4-9E5D-4944D3D7662A}">
      <dgm:prSet/>
      <dgm:spPr/>
      <dgm:t>
        <a:bodyPr/>
        <a:lstStyle/>
        <a:p>
          <a:endParaRPr lang="fr-FR" sz="3600">
            <a:solidFill>
              <a:schemeClr val="tx1"/>
            </a:solidFill>
          </a:endParaRPr>
        </a:p>
      </dgm:t>
    </dgm:pt>
    <dgm:pt modelId="{16AE1BB4-715F-4F5C-9952-74DFCDCF73D2}">
      <dgm:prSet phldrT="[Texte]" custT="1"/>
      <dgm:spPr/>
      <dgm:t>
        <a:bodyPr/>
        <a:lstStyle/>
        <a:p>
          <a:r>
            <a:rPr lang="fr-FR" sz="1600" b="1" dirty="0">
              <a:solidFill>
                <a:schemeClr val="tx1"/>
              </a:solidFill>
            </a:rPr>
            <a:t>Gérald </a:t>
          </a:r>
          <a:r>
            <a:rPr lang="fr-FR" sz="1600" b="1" dirty="0" err="1">
              <a:solidFill>
                <a:schemeClr val="tx1"/>
              </a:solidFill>
            </a:rPr>
            <a:t>Opra</a:t>
          </a:r>
          <a:endParaRPr lang="fr-FR" sz="1600" b="1" dirty="0">
            <a:solidFill>
              <a:schemeClr val="tx1"/>
            </a:solidFill>
          </a:endParaRPr>
        </a:p>
        <a:p>
          <a:r>
            <a:rPr lang="fr-FR" sz="1600" dirty="0">
              <a:solidFill>
                <a:schemeClr val="tx1"/>
              </a:solidFill>
            </a:rPr>
            <a:t>Responsable du service comptabilité</a:t>
          </a:r>
        </a:p>
      </dgm:t>
    </dgm:pt>
    <dgm:pt modelId="{A607A396-D783-4D13-A580-84D125643C85}" type="parTrans" cxnId="{D90A1A70-4089-4206-B49E-080CD323D655}">
      <dgm:prSet/>
      <dgm:spPr/>
      <dgm:t>
        <a:bodyPr/>
        <a:lstStyle/>
        <a:p>
          <a:endParaRPr lang="fr-FR" sz="3600">
            <a:solidFill>
              <a:schemeClr val="tx1"/>
            </a:solidFill>
          </a:endParaRPr>
        </a:p>
      </dgm:t>
    </dgm:pt>
    <dgm:pt modelId="{4D9E7B0B-3C17-42AB-B306-C63C989F7261}" type="sibTrans" cxnId="{D90A1A70-4089-4206-B49E-080CD323D655}">
      <dgm:prSet/>
      <dgm:spPr/>
      <dgm:t>
        <a:bodyPr/>
        <a:lstStyle/>
        <a:p>
          <a:endParaRPr lang="fr-FR" sz="3600">
            <a:solidFill>
              <a:schemeClr val="tx1"/>
            </a:solidFill>
          </a:endParaRPr>
        </a:p>
      </dgm:t>
    </dgm:pt>
    <dgm:pt modelId="{008B2F43-41B6-499F-9A80-9B4C4CEA6A60}">
      <dgm:prSet phldrT="[Texte]" custT="1"/>
      <dgm:spPr/>
      <dgm:t>
        <a:bodyPr/>
        <a:lstStyle/>
        <a:p>
          <a:r>
            <a:rPr lang="fr-FR" sz="1600" b="1" dirty="0">
              <a:solidFill>
                <a:schemeClr val="tx1"/>
              </a:solidFill>
            </a:rPr>
            <a:t>Claire Heim</a:t>
          </a:r>
        </a:p>
        <a:p>
          <a:r>
            <a:rPr lang="fr-FR" sz="1600" dirty="0" err="1">
              <a:solidFill>
                <a:schemeClr val="tx1"/>
              </a:solidFill>
            </a:rPr>
            <a:t>Designeuse</a:t>
          </a:r>
          <a:endParaRPr lang="fr-FR" sz="1600" dirty="0">
            <a:solidFill>
              <a:schemeClr val="tx1"/>
            </a:solidFill>
          </a:endParaRPr>
        </a:p>
      </dgm:t>
    </dgm:pt>
    <dgm:pt modelId="{E7CEF758-0FAC-4811-9AEC-881B8EA1B03C}" type="parTrans" cxnId="{C5F12DE7-2E99-49A2-8B7E-6874B6ED6D37}">
      <dgm:prSet/>
      <dgm:spPr/>
      <dgm:t>
        <a:bodyPr/>
        <a:lstStyle/>
        <a:p>
          <a:endParaRPr lang="fr-FR" sz="3600">
            <a:solidFill>
              <a:schemeClr val="tx1"/>
            </a:solidFill>
          </a:endParaRPr>
        </a:p>
      </dgm:t>
    </dgm:pt>
    <dgm:pt modelId="{6F4B4506-05B9-4FE4-A4C0-E45D3DBE196D}" type="sibTrans" cxnId="{C5F12DE7-2E99-49A2-8B7E-6874B6ED6D37}">
      <dgm:prSet/>
      <dgm:spPr/>
      <dgm:t>
        <a:bodyPr/>
        <a:lstStyle/>
        <a:p>
          <a:endParaRPr lang="fr-FR" sz="3600">
            <a:solidFill>
              <a:schemeClr val="tx1"/>
            </a:solidFill>
          </a:endParaRPr>
        </a:p>
      </dgm:t>
    </dgm:pt>
    <dgm:pt modelId="{5D604323-930E-4DCD-A612-93C56C4CAF00}">
      <dgm:prSet phldrT="[Texte]" custT="1"/>
      <dgm:spPr/>
      <dgm:t>
        <a:bodyPr/>
        <a:lstStyle/>
        <a:p>
          <a:r>
            <a:rPr lang="fr-FR" sz="1600" dirty="0">
              <a:solidFill>
                <a:schemeClr val="tx1"/>
              </a:solidFill>
            </a:rPr>
            <a:t>Atelier de fabrication</a:t>
          </a:r>
        </a:p>
      </dgm:t>
    </dgm:pt>
    <dgm:pt modelId="{B8E7D7A9-B599-4862-86B1-8941B81F4218}" type="parTrans" cxnId="{334914A4-E34C-47EA-8BAB-99BDCA4505E7}">
      <dgm:prSet/>
      <dgm:spPr/>
      <dgm:t>
        <a:bodyPr/>
        <a:lstStyle/>
        <a:p>
          <a:endParaRPr lang="fr-FR" sz="3600">
            <a:solidFill>
              <a:schemeClr val="tx1"/>
            </a:solidFill>
          </a:endParaRPr>
        </a:p>
      </dgm:t>
    </dgm:pt>
    <dgm:pt modelId="{C274074E-A402-4566-9252-D9C60F46AE4E}" type="sibTrans" cxnId="{334914A4-E34C-47EA-8BAB-99BDCA4505E7}">
      <dgm:prSet/>
      <dgm:spPr/>
      <dgm:t>
        <a:bodyPr/>
        <a:lstStyle/>
        <a:p>
          <a:endParaRPr lang="fr-FR" sz="3600">
            <a:solidFill>
              <a:schemeClr val="tx1"/>
            </a:solidFill>
          </a:endParaRPr>
        </a:p>
      </dgm:t>
    </dgm:pt>
    <dgm:pt modelId="{21E54029-D40B-4F51-B7F7-37CEC81AB198}" type="pres">
      <dgm:prSet presAssocID="{4FFB418D-0B1B-4DFD-8A79-FD9369B0A9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8C87569-3246-42BC-ACAF-2290339FE1C1}" type="pres">
      <dgm:prSet presAssocID="{6EE11856-B1AF-444C-B42C-A6D2309FE877}" presName="hierRoot1" presStyleCnt="0">
        <dgm:presLayoutVars>
          <dgm:hierBranch val="init"/>
        </dgm:presLayoutVars>
      </dgm:prSet>
      <dgm:spPr/>
    </dgm:pt>
    <dgm:pt modelId="{0FE25FDC-A245-4842-91D6-752B9B5813F6}" type="pres">
      <dgm:prSet presAssocID="{6EE11856-B1AF-444C-B42C-A6D2309FE877}" presName="rootComposite1" presStyleCnt="0"/>
      <dgm:spPr/>
    </dgm:pt>
    <dgm:pt modelId="{1AB94C9D-6DC5-4705-A7CD-EB1083720275}" type="pres">
      <dgm:prSet presAssocID="{6EE11856-B1AF-444C-B42C-A6D2309FE877}" presName="rootText1" presStyleLbl="node0" presStyleIdx="0" presStyleCnt="1" custScaleX="127006" custScaleY="124142">
        <dgm:presLayoutVars>
          <dgm:chPref val="3"/>
        </dgm:presLayoutVars>
      </dgm:prSet>
      <dgm:spPr/>
    </dgm:pt>
    <dgm:pt modelId="{CBA70B8D-781D-4F93-ACDA-52914596717A}" type="pres">
      <dgm:prSet presAssocID="{6EE11856-B1AF-444C-B42C-A6D2309FE877}" presName="rootConnector1" presStyleLbl="node1" presStyleIdx="0" presStyleCnt="0"/>
      <dgm:spPr/>
    </dgm:pt>
    <dgm:pt modelId="{28A7DEE3-B7A1-47E9-8C4A-DC526BAD8B44}" type="pres">
      <dgm:prSet presAssocID="{6EE11856-B1AF-444C-B42C-A6D2309FE877}" presName="hierChild2" presStyleCnt="0"/>
      <dgm:spPr/>
    </dgm:pt>
    <dgm:pt modelId="{C9A95AA7-8D0C-46EF-A0B2-540BC0273FA5}" type="pres">
      <dgm:prSet presAssocID="{F81BFA66-E81C-4C3E-93E8-1EC3FCF2A17B}" presName="Name37" presStyleLbl="parChTrans1D2" presStyleIdx="0" presStyleCnt="7"/>
      <dgm:spPr/>
    </dgm:pt>
    <dgm:pt modelId="{B6622E47-F5B7-4C3C-B14E-4B27A65A3144}" type="pres">
      <dgm:prSet presAssocID="{6FB2202F-18C6-4D01-A338-09D98DD40EF8}" presName="hierRoot2" presStyleCnt="0">
        <dgm:presLayoutVars>
          <dgm:hierBranch val="init"/>
        </dgm:presLayoutVars>
      </dgm:prSet>
      <dgm:spPr/>
    </dgm:pt>
    <dgm:pt modelId="{4DF317EF-E3FE-4C32-94A8-9231B6B78975}" type="pres">
      <dgm:prSet presAssocID="{6FB2202F-18C6-4D01-A338-09D98DD40EF8}" presName="rootComposite" presStyleCnt="0"/>
      <dgm:spPr/>
    </dgm:pt>
    <dgm:pt modelId="{F3A54F91-9973-4E48-B56D-6993C59ECD8B}" type="pres">
      <dgm:prSet presAssocID="{6FB2202F-18C6-4D01-A338-09D98DD40EF8}" presName="rootText" presStyleLbl="node2" presStyleIdx="0" presStyleCnt="6" custScaleY="275122">
        <dgm:presLayoutVars>
          <dgm:chPref val="3"/>
        </dgm:presLayoutVars>
      </dgm:prSet>
      <dgm:spPr/>
    </dgm:pt>
    <dgm:pt modelId="{24C99911-84AB-426D-A978-A24EFD478527}" type="pres">
      <dgm:prSet presAssocID="{6FB2202F-18C6-4D01-A338-09D98DD40EF8}" presName="rootConnector" presStyleLbl="node2" presStyleIdx="0" presStyleCnt="6"/>
      <dgm:spPr/>
    </dgm:pt>
    <dgm:pt modelId="{4872B0AE-5076-4C76-BD6E-5F6C14820866}" type="pres">
      <dgm:prSet presAssocID="{6FB2202F-18C6-4D01-A338-09D98DD40EF8}" presName="hierChild4" presStyleCnt="0"/>
      <dgm:spPr/>
    </dgm:pt>
    <dgm:pt modelId="{45B9141E-DF0C-4B50-9465-550B8018420F}" type="pres">
      <dgm:prSet presAssocID="{6FB2202F-18C6-4D01-A338-09D98DD40EF8}" presName="hierChild5" presStyleCnt="0"/>
      <dgm:spPr/>
    </dgm:pt>
    <dgm:pt modelId="{5E180416-9BE6-4600-B751-4FD8319DF0A2}" type="pres">
      <dgm:prSet presAssocID="{FA2A4E6F-E556-4313-9DD8-4DCF2C2421B6}" presName="Name37" presStyleLbl="parChTrans1D2" presStyleIdx="1" presStyleCnt="7"/>
      <dgm:spPr/>
    </dgm:pt>
    <dgm:pt modelId="{70DEB6EC-CD0B-4882-A05C-5DA266DA3A95}" type="pres">
      <dgm:prSet presAssocID="{40A204AA-80B4-4FC3-8127-3F4B37D82748}" presName="hierRoot2" presStyleCnt="0">
        <dgm:presLayoutVars>
          <dgm:hierBranch val="init"/>
        </dgm:presLayoutVars>
      </dgm:prSet>
      <dgm:spPr/>
    </dgm:pt>
    <dgm:pt modelId="{2A38526F-D398-4849-B67E-49ACA085A31D}" type="pres">
      <dgm:prSet presAssocID="{40A204AA-80B4-4FC3-8127-3F4B37D82748}" presName="rootComposite" presStyleCnt="0"/>
      <dgm:spPr/>
    </dgm:pt>
    <dgm:pt modelId="{6D6254AF-97AC-4DA7-835F-F9EEE9CF1C2F}" type="pres">
      <dgm:prSet presAssocID="{40A204AA-80B4-4FC3-8127-3F4B37D82748}" presName="rootText" presStyleLbl="node2" presStyleIdx="1" presStyleCnt="6" custScaleY="275122">
        <dgm:presLayoutVars>
          <dgm:chPref val="3"/>
        </dgm:presLayoutVars>
      </dgm:prSet>
      <dgm:spPr/>
    </dgm:pt>
    <dgm:pt modelId="{03F9BD82-902D-48B7-94D0-B8261D88EAB6}" type="pres">
      <dgm:prSet presAssocID="{40A204AA-80B4-4FC3-8127-3F4B37D82748}" presName="rootConnector" presStyleLbl="node2" presStyleIdx="1" presStyleCnt="6"/>
      <dgm:spPr/>
    </dgm:pt>
    <dgm:pt modelId="{EE33B157-6D56-4FB0-96D8-B2A1072C0F4A}" type="pres">
      <dgm:prSet presAssocID="{40A204AA-80B4-4FC3-8127-3F4B37D82748}" presName="hierChild4" presStyleCnt="0"/>
      <dgm:spPr/>
    </dgm:pt>
    <dgm:pt modelId="{974A5C40-0DD3-4A46-A502-DD87346615A5}" type="pres">
      <dgm:prSet presAssocID="{40A204AA-80B4-4FC3-8127-3F4B37D82748}" presName="hierChild5" presStyleCnt="0"/>
      <dgm:spPr/>
    </dgm:pt>
    <dgm:pt modelId="{BFBFC752-7C13-471F-B26D-4DC20D4C832B}" type="pres">
      <dgm:prSet presAssocID="{ED744812-1F33-4C1D-91AD-89AD823883E2}" presName="Name37" presStyleLbl="parChTrans1D2" presStyleIdx="2" presStyleCnt="7"/>
      <dgm:spPr/>
    </dgm:pt>
    <dgm:pt modelId="{4BB1B86B-2604-4F2F-A822-468E6D8EE324}" type="pres">
      <dgm:prSet presAssocID="{40484DD9-BF8E-46FB-8C0D-7502B4948094}" presName="hierRoot2" presStyleCnt="0">
        <dgm:presLayoutVars>
          <dgm:hierBranch val="init"/>
        </dgm:presLayoutVars>
      </dgm:prSet>
      <dgm:spPr/>
    </dgm:pt>
    <dgm:pt modelId="{D7813E6F-57D0-472D-887F-CAAB1C61A8A3}" type="pres">
      <dgm:prSet presAssocID="{40484DD9-BF8E-46FB-8C0D-7502B4948094}" presName="rootComposite" presStyleCnt="0"/>
      <dgm:spPr/>
    </dgm:pt>
    <dgm:pt modelId="{96E09A9A-D142-42B2-9F02-A9072D3CC2AB}" type="pres">
      <dgm:prSet presAssocID="{40484DD9-BF8E-46FB-8C0D-7502B4948094}" presName="rootText" presStyleLbl="node2" presStyleIdx="2" presStyleCnt="6" custScaleY="275122">
        <dgm:presLayoutVars>
          <dgm:chPref val="3"/>
        </dgm:presLayoutVars>
      </dgm:prSet>
      <dgm:spPr/>
    </dgm:pt>
    <dgm:pt modelId="{17B8FB45-56F1-40D9-A4E9-9FA301EAEC5E}" type="pres">
      <dgm:prSet presAssocID="{40484DD9-BF8E-46FB-8C0D-7502B4948094}" presName="rootConnector" presStyleLbl="node2" presStyleIdx="2" presStyleCnt="6"/>
      <dgm:spPr/>
    </dgm:pt>
    <dgm:pt modelId="{913D2446-E897-4D5A-BA19-35D6613BA6CC}" type="pres">
      <dgm:prSet presAssocID="{40484DD9-BF8E-46FB-8C0D-7502B4948094}" presName="hierChild4" presStyleCnt="0"/>
      <dgm:spPr/>
    </dgm:pt>
    <dgm:pt modelId="{83F8430D-4297-4957-BB4A-4CA97E8096A2}" type="pres">
      <dgm:prSet presAssocID="{40484DD9-BF8E-46FB-8C0D-7502B4948094}" presName="hierChild5" presStyleCnt="0"/>
      <dgm:spPr/>
    </dgm:pt>
    <dgm:pt modelId="{2A4A42E0-D0E4-4738-B41A-5B2896D19D8E}" type="pres">
      <dgm:prSet presAssocID="{9C8DAB1D-53B0-4AA9-8E52-5B3E42112A8B}" presName="Name37" presStyleLbl="parChTrans1D2" presStyleIdx="3" presStyleCnt="7"/>
      <dgm:spPr/>
    </dgm:pt>
    <dgm:pt modelId="{4FD66E46-4E67-4596-816D-8083869E11CA}" type="pres">
      <dgm:prSet presAssocID="{445A3C90-D441-43B1-B310-F14EB3F33599}" presName="hierRoot2" presStyleCnt="0">
        <dgm:presLayoutVars>
          <dgm:hierBranch val="init"/>
        </dgm:presLayoutVars>
      </dgm:prSet>
      <dgm:spPr/>
    </dgm:pt>
    <dgm:pt modelId="{29E3AC04-BB31-46C6-B489-8702C6CC3796}" type="pres">
      <dgm:prSet presAssocID="{445A3C90-D441-43B1-B310-F14EB3F33599}" presName="rootComposite" presStyleCnt="0"/>
      <dgm:spPr/>
    </dgm:pt>
    <dgm:pt modelId="{E9C63CA7-B673-4F14-9059-A618C2BF4621}" type="pres">
      <dgm:prSet presAssocID="{445A3C90-D441-43B1-B310-F14EB3F33599}" presName="rootText" presStyleLbl="node2" presStyleIdx="3" presStyleCnt="6" custScaleY="275122">
        <dgm:presLayoutVars>
          <dgm:chPref val="3"/>
        </dgm:presLayoutVars>
      </dgm:prSet>
      <dgm:spPr/>
    </dgm:pt>
    <dgm:pt modelId="{7A505DB9-B5A7-43E2-B9EC-BD18CF9EC969}" type="pres">
      <dgm:prSet presAssocID="{445A3C90-D441-43B1-B310-F14EB3F33599}" presName="rootConnector" presStyleLbl="node2" presStyleIdx="3" presStyleCnt="6"/>
      <dgm:spPr/>
    </dgm:pt>
    <dgm:pt modelId="{2D0AD335-6905-445C-B801-068666DD085B}" type="pres">
      <dgm:prSet presAssocID="{445A3C90-D441-43B1-B310-F14EB3F33599}" presName="hierChild4" presStyleCnt="0"/>
      <dgm:spPr/>
    </dgm:pt>
    <dgm:pt modelId="{FD66F62A-CA06-4C1D-8FDB-A5B8C4104565}" type="pres">
      <dgm:prSet presAssocID="{445A3C90-D441-43B1-B310-F14EB3F33599}" presName="hierChild5" presStyleCnt="0"/>
      <dgm:spPr/>
    </dgm:pt>
    <dgm:pt modelId="{520A9DF7-01C9-4727-9FCA-250AD40B0CF3}" type="pres">
      <dgm:prSet presAssocID="{A607A396-D783-4D13-A580-84D125643C85}" presName="Name37" presStyleLbl="parChTrans1D2" presStyleIdx="4" presStyleCnt="7"/>
      <dgm:spPr/>
    </dgm:pt>
    <dgm:pt modelId="{4AFF4CFD-4C1B-4FBB-ADB7-1660CB9069C5}" type="pres">
      <dgm:prSet presAssocID="{16AE1BB4-715F-4F5C-9952-74DFCDCF73D2}" presName="hierRoot2" presStyleCnt="0">
        <dgm:presLayoutVars>
          <dgm:hierBranch val="init"/>
        </dgm:presLayoutVars>
      </dgm:prSet>
      <dgm:spPr/>
    </dgm:pt>
    <dgm:pt modelId="{058D7CF8-973E-4DCA-98BC-1360EFC28F83}" type="pres">
      <dgm:prSet presAssocID="{16AE1BB4-715F-4F5C-9952-74DFCDCF73D2}" presName="rootComposite" presStyleCnt="0"/>
      <dgm:spPr/>
    </dgm:pt>
    <dgm:pt modelId="{D1C4CA32-F781-4635-8494-A439D519B813}" type="pres">
      <dgm:prSet presAssocID="{16AE1BB4-715F-4F5C-9952-74DFCDCF73D2}" presName="rootText" presStyleLbl="node2" presStyleIdx="4" presStyleCnt="6" custScaleY="275122">
        <dgm:presLayoutVars>
          <dgm:chPref val="3"/>
        </dgm:presLayoutVars>
      </dgm:prSet>
      <dgm:spPr/>
    </dgm:pt>
    <dgm:pt modelId="{E43E9C27-92DE-4776-A831-62F22EBD75BB}" type="pres">
      <dgm:prSet presAssocID="{16AE1BB4-715F-4F5C-9952-74DFCDCF73D2}" presName="rootConnector" presStyleLbl="node2" presStyleIdx="4" presStyleCnt="6"/>
      <dgm:spPr/>
    </dgm:pt>
    <dgm:pt modelId="{F65DB53B-DC6C-4049-BDCD-B1BBC7D99C07}" type="pres">
      <dgm:prSet presAssocID="{16AE1BB4-715F-4F5C-9952-74DFCDCF73D2}" presName="hierChild4" presStyleCnt="0"/>
      <dgm:spPr/>
    </dgm:pt>
    <dgm:pt modelId="{11CD63D9-E0BE-49FA-A640-A09C8D55B084}" type="pres">
      <dgm:prSet presAssocID="{16AE1BB4-715F-4F5C-9952-74DFCDCF73D2}" presName="hierChild5" presStyleCnt="0"/>
      <dgm:spPr/>
    </dgm:pt>
    <dgm:pt modelId="{67C3915F-A252-4947-A8F2-6342025E3BCF}" type="pres">
      <dgm:prSet presAssocID="{E7CEF758-0FAC-4811-9AEC-881B8EA1B03C}" presName="Name37" presStyleLbl="parChTrans1D2" presStyleIdx="5" presStyleCnt="7"/>
      <dgm:spPr/>
    </dgm:pt>
    <dgm:pt modelId="{04962A82-E6BF-42F8-8271-21810E646E38}" type="pres">
      <dgm:prSet presAssocID="{008B2F43-41B6-499F-9A80-9B4C4CEA6A60}" presName="hierRoot2" presStyleCnt="0">
        <dgm:presLayoutVars>
          <dgm:hierBranch val="init"/>
        </dgm:presLayoutVars>
      </dgm:prSet>
      <dgm:spPr/>
    </dgm:pt>
    <dgm:pt modelId="{96503589-B391-462B-94A1-9BAA7F21613D}" type="pres">
      <dgm:prSet presAssocID="{008B2F43-41B6-499F-9A80-9B4C4CEA6A60}" presName="rootComposite" presStyleCnt="0"/>
      <dgm:spPr/>
    </dgm:pt>
    <dgm:pt modelId="{69F42F45-F688-480D-AF4B-3D5D0FB1BD0B}" type="pres">
      <dgm:prSet presAssocID="{008B2F43-41B6-499F-9A80-9B4C4CEA6A60}" presName="rootText" presStyleLbl="node2" presStyleIdx="5" presStyleCnt="6">
        <dgm:presLayoutVars>
          <dgm:chPref val="3"/>
        </dgm:presLayoutVars>
      </dgm:prSet>
      <dgm:spPr/>
    </dgm:pt>
    <dgm:pt modelId="{380C9F25-87FE-441D-B095-D09C442C395F}" type="pres">
      <dgm:prSet presAssocID="{008B2F43-41B6-499F-9A80-9B4C4CEA6A60}" presName="rootConnector" presStyleLbl="node2" presStyleIdx="5" presStyleCnt="6"/>
      <dgm:spPr/>
    </dgm:pt>
    <dgm:pt modelId="{FB1CB2C5-55EB-4FBB-BC01-FB9AFBEB2C4A}" type="pres">
      <dgm:prSet presAssocID="{008B2F43-41B6-499F-9A80-9B4C4CEA6A60}" presName="hierChild4" presStyleCnt="0"/>
      <dgm:spPr/>
    </dgm:pt>
    <dgm:pt modelId="{114CCDE4-C925-4736-A836-61815FF458B0}" type="pres">
      <dgm:prSet presAssocID="{B8E7D7A9-B599-4862-86B1-8941B81F4218}" presName="Name37" presStyleLbl="parChTrans1D3" presStyleIdx="0" presStyleCnt="1"/>
      <dgm:spPr/>
    </dgm:pt>
    <dgm:pt modelId="{7534D42B-E4E0-48AE-B817-A5B120C3D412}" type="pres">
      <dgm:prSet presAssocID="{5D604323-930E-4DCD-A612-93C56C4CAF00}" presName="hierRoot2" presStyleCnt="0">
        <dgm:presLayoutVars>
          <dgm:hierBranch val="init"/>
        </dgm:presLayoutVars>
      </dgm:prSet>
      <dgm:spPr/>
    </dgm:pt>
    <dgm:pt modelId="{077A9543-E312-4FAC-8455-3C7D3721C587}" type="pres">
      <dgm:prSet presAssocID="{5D604323-930E-4DCD-A612-93C56C4CAF00}" presName="rootComposite" presStyleCnt="0"/>
      <dgm:spPr/>
    </dgm:pt>
    <dgm:pt modelId="{1FCEB6E5-3E49-4054-9579-8E26B46D6EFB}" type="pres">
      <dgm:prSet presAssocID="{5D604323-930E-4DCD-A612-93C56C4CAF00}" presName="rootText" presStyleLbl="node3" presStyleIdx="0" presStyleCnt="1">
        <dgm:presLayoutVars>
          <dgm:chPref val="3"/>
        </dgm:presLayoutVars>
      </dgm:prSet>
      <dgm:spPr/>
    </dgm:pt>
    <dgm:pt modelId="{51FF2D29-08EA-42AF-B20D-E26141DF431C}" type="pres">
      <dgm:prSet presAssocID="{5D604323-930E-4DCD-A612-93C56C4CAF00}" presName="rootConnector" presStyleLbl="node3" presStyleIdx="0" presStyleCnt="1"/>
      <dgm:spPr/>
    </dgm:pt>
    <dgm:pt modelId="{32F33214-6361-4E19-9976-141EAA18A2A5}" type="pres">
      <dgm:prSet presAssocID="{5D604323-930E-4DCD-A612-93C56C4CAF00}" presName="hierChild4" presStyleCnt="0"/>
      <dgm:spPr/>
    </dgm:pt>
    <dgm:pt modelId="{C7F0996D-7212-4EE4-A3DE-70F400E35C8F}" type="pres">
      <dgm:prSet presAssocID="{5D604323-930E-4DCD-A612-93C56C4CAF00}" presName="hierChild5" presStyleCnt="0"/>
      <dgm:spPr/>
    </dgm:pt>
    <dgm:pt modelId="{CC37760C-ACDD-4129-95AF-4662559EC647}" type="pres">
      <dgm:prSet presAssocID="{008B2F43-41B6-499F-9A80-9B4C4CEA6A60}" presName="hierChild5" presStyleCnt="0"/>
      <dgm:spPr/>
    </dgm:pt>
    <dgm:pt modelId="{A6CDACE8-9448-42B1-A2D7-7667488A1F17}" type="pres">
      <dgm:prSet presAssocID="{6EE11856-B1AF-444C-B42C-A6D2309FE877}" presName="hierChild3" presStyleCnt="0"/>
      <dgm:spPr/>
    </dgm:pt>
    <dgm:pt modelId="{BE37CD4E-4E06-4BD1-9AB6-63B14EFC8BBF}" type="pres">
      <dgm:prSet presAssocID="{EB62330C-A9D7-4B32-9FC5-3F7AA61C0D37}" presName="Name111" presStyleLbl="parChTrans1D2" presStyleIdx="6" presStyleCnt="7"/>
      <dgm:spPr/>
    </dgm:pt>
    <dgm:pt modelId="{DD24DD30-C347-4E58-B64C-2347A97B2715}" type="pres">
      <dgm:prSet presAssocID="{E8088906-3749-47F4-8504-E35B83D4AB09}" presName="hierRoot3" presStyleCnt="0">
        <dgm:presLayoutVars>
          <dgm:hierBranch val="init"/>
        </dgm:presLayoutVars>
      </dgm:prSet>
      <dgm:spPr/>
    </dgm:pt>
    <dgm:pt modelId="{BC396ED5-4686-4EEF-8E2F-34B4E5D15EAB}" type="pres">
      <dgm:prSet presAssocID="{E8088906-3749-47F4-8504-E35B83D4AB09}" presName="rootComposite3" presStyleCnt="0"/>
      <dgm:spPr/>
    </dgm:pt>
    <dgm:pt modelId="{E615549C-485F-4AA1-866A-068368553067}" type="pres">
      <dgm:prSet presAssocID="{E8088906-3749-47F4-8504-E35B83D4AB09}" presName="rootText3" presStyleLbl="asst1" presStyleIdx="0" presStyleCnt="1" custScaleX="180773">
        <dgm:presLayoutVars>
          <dgm:chPref val="3"/>
        </dgm:presLayoutVars>
      </dgm:prSet>
      <dgm:spPr/>
    </dgm:pt>
    <dgm:pt modelId="{0195384E-F05C-4C65-8527-B87B1B782E37}" type="pres">
      <dgm:prSet presAssocID="{E8088906-3749-47F4-8504-E35B83D4AB09}" presName="rootConnector3" presStyleLbl="asst1" presStyleIdx="0" presStyleCnt="1"/>
      <dgm:spPr/>
    </dgm:pt>
    <dgm:pt modelId="{F7C3901C-2E0F-4ED1-BE3F-D48DFD567F8C}" type="pres">
      <dgm:prSet presAssocID="{E8088906-3749-47F4-8504-E35B83D4AB09}" presName="hierChild6" presStyleCnt="0"/>
      <dgm:spPr/>
    </dgm:pt>
    <dgm:pt modelId="{07A05535-5613-4AA3-B832-65C0E8FDDC00}" type="pres">
      <dgm:prSet presAssocID="{E8088906-3749-47F4-8504-E35B83D4AB09}" presName="hierChild7" presStyleCnt="0"/>
      <dgm:spPr/>
    </dgm:pt>
  </dgm:ptLst>
  <dgm:cxnLst>
    <dgm:cxn modelId="{BA82E611-8BDD-4261-BE7E-B1514209D734}" type="presOf" srcId="{40A204AA-80B4-4FC3-8127-3F4B37D82748}" destId="{03F9BD82-902D-48B7-94D0-B8261D88EAB6}" srcOrd="1" destOrd="0" presId="urn:microsoft.com/office/officeart/2005/8/layout/orgChart1"/>
    <dgm:cxn modelId="{26245217-E3D0-4105-8D55-F9A0A7267774}" srcId="{4FFB418D-0B1B-4DFD-8A79-FD9369B0A95C}" destId="{6EE11856-B1AF-444C-B42C-A6D2309FE877}" srcOrd="0" destOrd="0" parTransId="{573044CD-B5F6-47A3-9276-E968CDC6A6CB}" sibTransId="{D51F41C8-3F8C-4F7B-A2CF-7D0B6CA5633B}"/>
    <dgm:cxn modelId="{F5214223-1101-4B28-A069-93540BEF9EC8}" type="presOf" srcId="{E7CEF758-0FAC-4811-9AEC-881B8EA1B03C}" destId="{67C3915F-A252-4947-A8F2-6342025E3BCF}" srcOrd="0" destOrd="0" presId="urn:microsoft.com/office/officeart/2005/8/layout/orgChart1"/>
    <dgm:cxn modelId="{4B0EAF26-4B7A-4E0B-938A-540E75964A39}" type="presOf" srcId="{4FFB418D-0B1B-4DFD-8A79-FD9369B0A95C}" destId="{21E54029-D40B-4F51-B7F7-37CEC81AB198}" srcOrd="0" destOrd="0" presId="urn:microsoft.com/office/officeart/2005/8/layout/orgChart1"/>
    <dgm:cxn modelId="{DAB38834-F55B-4AC2-BFBB-C84C6F384237}" type="presOf" srcId="{6EE11856-B1AF-444C-B42C-A6D2309FE877}" destId="{1AB94C9D-6DC5-4705-A7CD-EB1083720275}" srcOrd="0" destOrd="0" presId="urn:microsoft.com/office/officeart/2005/8/layout/orgChart1"/>
    <dgm:cxn modelId="{2DC34538-4BE8-4F8E-B8C1-5EBAFDF2B3BD}" type="presOf" srcId="{B8E7D7A9-B599-4862-86B1-8941B81F4218}" destId="{114CCDE4-C925-4736-A836-61815FF458B0}" srcOrd="0" destOrd="0" presId="urn:microsoft.com/office/officeart/2005/8/layout/orgChart1"/>
    <dgm:cxn modelId="{9598083E-82BE-42D1-BC80-A1164AC8881B}" type="presOf" srcId="{40A204AA-80B4-4FC3-8127-3F4B37D82748}" destId="{6D6254AF-97AC-4DA7-835F-F9EEE9CF1C2F}" srcOrd="0" destOrd="0" presId="urn:microsoft.com/office/officeart/2005/8/layout/orgChart1"/>
    <dgm:cxn modelId="{EF470365-81B5-4147-B89E-2C60154CE79C}" type="presOf" srcId="{5D604323-930E-4DCD-A612-93C56C4CAF00}" destId="{1FCEB6E5-3E49-4054-9579-8E26B46D6EFB}" srcOrd="0" destOrd="0" presId="urn:microsoft.com/office/officeart/2005/8/layout/orgChart1"/>
    <dgm:cxn modelId="{E9E9C147-4371-4270-96C6-F42BCCF96898}" type="presOf" srcId="{ED744812-1F33-4C1D-91AD-89AD823883E2}" destId="{BFBFC752-7C13-471F-B26D-4DC20D4C832B}" srcOrd="0" destOrd="0" presId="urn:microsoft.com/office/officeart/2005/8/layout/orgChart1"/>
    <dgm:cxn modelId="{7F74894A-4EB8-4211-89B6-B395E56C1152}" type="presOf" srcId="{6EE11856-B1AF-444C-B42C-A6D2309FE877}" destId="{CBA70B8D-781D-4F93-ACDA-52914596717A}" srcOrd="1" destOrd="0" presId="urn:microsoft.com/office/officeart/2005/8/layout/orgChart1"/>
    <dgm:cxn modelId="{4E20114B-1195-4BC4-A6BB-D52048EF6663}" type="presOf" srcId="{E8088906-3749-47F4-8504-E35B83D4AB09}" destId="{0195384E-F05C-4C65-8527-B87B1B782E37}" srcOrd="1" destOrd="0" presId="urn:microsoft.com/office/officeart/2005/8/layout/orgChart1"/>
    <dgm:cxn modelId="{D90A1A70-4089-4206-B49E-080CD323D655}" srcId="{6EE11856-B1AF-444C-B42C-A6D2309FE877}" destId="{16AE1BB4-715F-4F5C-9952-74DFCDCF73D2}" srcOrd="5" destOrd="0" parTransId="{A607A396-D783-4D13-A580-84D125643C85}" sibTransId="{4D9E7B0B-3C17-42AB-B306-C63C989F7261}"/>
    <dgm:cxn modelId="{E2412F72-632F-4C8A-9A92-3A0F1B966180}" type="presOf" srcId="{FA2A4E6F-E556-4313-9DD8-4DCF2C2421B6}" destId="{5E180416-9BE6-4600-B751-4FD8319DF0A2}" srcOrd="0" destOrd="0" presId="urn:microsoft.com/office/officeart/2005/8/layout/orgChart1"/>
    <dgm:cxn modelId="{03464F75-49C4-4D40-A290-F07AC0B6EF89}" type="presOf" srcId="{E8088906-3749-47F4-8504-E35B83D4AB09}" destId="{E615549C-485F-4AA1-866A-068368553067}" srcOrd="0" destOrd="0" presId="urn:microsoft.com/office/officeart/2005/8/layout/orgChart1"/>
    <dgm:cxn modelId="{1EA34D56-5DA4-45E1-BAE4-EA72EDE160D3}" type="presOf" srcId="{A607A396-D783-4D13-A580-84D125643C85}" destId="{520A9DF7-01C9-4727-9FCA-250AD40B0CF3}" srcOrd="0" destOrd="0" presId="urn:microsoft.com/office/officeart/2005/8/layout/orgChart1"/>
    <dgm:cxn modelId="{293AF557-520B-49FD-8FE9-AEA30A3EDD4B}" type="presOf" srcId="{445A3C90-D441-43B1-B310-F14EB3F33599}" destId="{7A505DB9-B5A7-43E2-B9EC-BD18CF9EC969}" srcOrd="1" destOrd="0" presId="urn:microsoft.com/office/officeart/2005/8/layout/orgChart1"/>
    <dgm:cxn modelId="{DDE92558-11E0-44F4-9E5D-4944D3D7662A}" srcId="{6EE11856-B1AF-444C-B42C-A6D2309FE877}" destId="{445A3C90-D441-43B1-B310-F14EB3F33599}" srcOrd="4" destOrd="0" parTransId="{9C8DAB1D-53B0-4AA9-8E52-5B3E42112A8B}" sibTransId="{A446DB09-829C-4B7B-A181-7CCAF7AC1267}"/>
    <dgm:cxn modelId="{865CD67C-6A3E-468C-8618-07A031EE7316}" type="presOf" srcId="{6FB2202F-18C6-4D01-A338-09D98DD40EF8}" destId="{24C99911-84AB-426D-A978-A24EFD478527}" srcOrd="1" destOrd="0" presId="urn:microsoft.com/office/officeart/2005/8/layout/orgChart1"/>
    <dgm:cxn modelId="{690AC47F-462B-4DB2-9F03-72970345FA43}" type="presOf" srcId="{16AE1BB4-715F-4F5C-9952-74DFCDCF73D2}" destId="{E43E9C27-92DE-4776-A831-62F22EBD75BB}" srcOrd="1" destOrd="0" presId="urn:microsoft.com/office/officeart/2005/8/layout/orgChart1"/>
    <dgm:cxn modelId="{2FF12884-3969-4886-9CF9-34B0160D8DE1}" type="presOf" srcId="{EB62330C-A9D7-4B32-9FC5-3F7AA61C0D37}" destId="{BE37CD4E-4E06-4BD1-9AB6-63B14EFC8BBF}" srcOrd="0" destOrd="0" presId="urn:microsoft.com/office/officeart/2005/8/layout/orgChart1"/>
    <dgm:cxn modelId="{CF84C987-2140-44F7-BDFB-C0AF3C524C69}" type="presOf" srcId="{445A3C90-D441-43B1-B310-F14EB3F33599}" destId="{E9C63CA7-B673-4F14-9059-A618C2BF4621}" srcOrd="0" destOrd="0" presId="urn:microsoft.com/office/officeart/2005/8/layout/orgChart1"/>
    <dgm:cxn modelId="{4E7D7A8A-7644-439C-AFFD-B8C4072CCB23}" type="presOf" srcId="{6FB2202F-18C6-4D01-A338-09D98DD40EF8}" destId="{F3A54F91-9973-4E48-B56D-6993C59ECD8B}" srcOrd="0" destOrd="0" presId="urn:microsoft.com/office/officeart/2005/8/layout/orgChart1"/>
    <dgm:cxn modelId="{1C6CED8A-9DA2-40B3-8EF9-2FD80342A859}" type="presOf" srcId="{9C8DAB1D-53B0-4AA9-8E52-5B3E42112A8B}" destId="{2A4A42E0-D0E4-4738-B41A-5B2896D19D8E}" srcOrd="0" destOrd="0" presId="urn:microsoft.com/office/officeart/2005/8/layout/orgChart1"/>
    <dgm:cxn modelId="{AE515699-F970-4E24-A943-7ECA55F24870}" type="presOf" srcId="{5D604323-930E-4DCD-A612-93C56C4CAF00}" destId="{51FF2D29-08EA-42AF-B20D-E26141DF431C}" srcOrd="1" destOrd="0" presId="urn:microsoft.com/office/officeart/2005/8/layout/orgChart1"/>
    <dgm:cxn modelId="{334914A4-E34C-47EA-8BAB-99BDCA4505E7}" srcId="{008B2F43-41B6-499F-9A80-9B4C4CEA6A60}" destId="{5D604323-930E-4DCD-A612-93C56C4CAF00}" srcOrd="0" destOrd="0" parTransId="{B8E7D7A9-B599-4862-86B1-8941B81F4218}" sibTransId="{C274074E-A402-4566-9252-D9C60F46AE4E}"/>
    <dgm:cxn modelId="{E459B6A7-23FD-453C-B7FA-F68BC0C1B8AE}" srcId="{6EE11856-B1AF-444C-B42C-A6D2309FE877}" destId="{40A204AA-80B4-4FC3-8127-3F4B37D82748}" srcOrd="2" destOrd="0" parTransId="{FA2A4E6F-E556-4313-9DD8-4DCF2C2421B6}" sibTransId="{0E68A0DD-32F7-40B1-A3FE-2565341AC0DC}"/>
    <dgm:cxn modelId="{5F1A42A9-B8EA-4A54-A0E2-27079B89081E}" type="presOf" srcId="{008B2F43-41B6-499F-9A80-9B4C4CEA6A60}" destId="{69F42F45-F688-480D-AF4B-3D5D0FB1BD0B}" srcOrd="0" destOrd="0" presId="urn:microsoft.com/office/officeart/2005/8/layout/orgChart1"/>
    <dgm:cxn modelId="{F61C4AAA-EAFA-40DB-B9AC-49834A932D23}" type="presOf" srcId="{008B2F43-41B6-499F-9A80-9B4C4CEA6A60}" destId="{380C9F25-87FE-441D-B095-D09C442C395F}" srcOrd="1" destOrd="0" presId="urn:microsoft.com/office/officeart/2005/8/layout/orgChart1"/>
    <dgm:cxn modelId="{C55D31B0-5807-4B4A-9696-95DB261083D9}" type="presOf" srcId="{40484DD9-BF8E-46FB-8C0D-7502B4948094}" destId="{96E09A9A-D142-42B2-9F02-A9072D3CC2AB}" srcOrd="0" destOrd="0" presId="urn:microsoft.com/office/officeart/2005/8/layout/orgChart1"/>
    <dgm:cxn modelId="{3B267DBE-3A98-44B1-9A7D-D9034BA2D56A}" srcId="{6EE11856-B1AF-444C-B42C-A6D2309FE877}" destId="{6FB2202F-18C6-4D01-A338-09D98DD40EF8}" srcOrd="1" destOrd="0" parTransId="{F81BFA66-E81C-4C3E-93E8-1EC3FCF2A17B}" sibTransId="{AB4E0931-FDE0-4C86-ADE9-27B386BB1A1D}"/>
    <dgm:cxn modelId="{34E8AEC1-1BE3-4336-A910-C0012000C67B}" type="presOf" srcId="{F81BFA66-E81C-4C3E-93E8-1EC3FCF2A17B}" destId="{C9A95AA7-8D0C-46EF-A0B2-540BC0273FA5}" srcOrd="0" destOrd="0" presId="urn:microsoft.com/office/officeart/2005/8/layout/orgChart1"/>
    <dgm:cxn modelId="{7B68DCC5-3236-4D16-9C63-EE861B55A5B4}" srcId="{6EE11856-B1AF-444C-B42C-A6D2309FE877}" destId="{40484DD9-BF8E-46FB-8C0D-7502B4948094}" srcOrd="3" destOrd="0" parTransId="{ED744812-1F33-4C1D-91AD-89AD823883E2}" sibTransId="{7518E0BC-B697-4C17-A2D9-4661E11B3FCC}"/>
    <dgm:cxn modelId="{DD48C2C7-E225-4135-BCF6-60D7B8145E5D}" type="presOf" srcId="{40484DD9-BF8E-46FB-8C0D-7502B4948094}" destId="{17B8FB45-56F1-40D9-A4E9-9FA301EAEC5E}" srcOrd="1" destOrd="0" presId="urn:microsoft.com/office/officeart/2005/8/layout/orgChart1"/>
    <dgm:cxn modelId="{D08E28DC-B881-4D56-BC3F-2C8916F2C192}" type="presOf" srcId="{16AE1BB4-715F-4F5C-9952-74DFCDCF73D2}" destId="{D1C4CA32-F781-4635-8494-A439D519B813}" srcOrd="0" destOrd="0" presId="urn:microsoft.com/office/officeart/2005/8/layout/orgChart1"/>
    <dgm:cxn modelId="{C5F12DE7-2E99-49A2-8B7E-6874B6ED6D37}" srcId="{6EE11856-B1AF-444C-B42C-A6D2309FE877}" destId="{008B2F43-41B6-499F-9A80-9B4C4CEA6A60}" srcOrd="6" destOrd="0" parTransId="{E7CEF758-0FAC-4811-9AEC-881B8EA1B03C}" sibTransId="{6F4B4506-05B9-4FE4-A4C0-E45D3DBE196D}"/>
    <dgm:cxn modelId="{FCAC8AFE-4308-47FB-9436-535A39B8EC09}" srcId="{6EE11856-B1AF-444C-B42C-A6D2309FE877}" destId="{E8088906-3749-47F4-8504-E35B83D4AB09}" srcOrd="0" destOrd="0" parTransId="{EB62330C-A9D7-4B32-9FC5-3F7AA61C0D37}" sibTransId="{12D06A6D-ED52-4F0C-B465-AFA90CB02FAE}"/>
    <dgm:cxn modelId="{4FACBC1E-E54A-4BA9-8EB7-FEA954BCDFF0}" type="presParOf" srcId="{21E54029-D40B-4F51-B7F7-37CEC81AB198}" destId="{48C87569-3246-42BC-ACAF-2290339FE1C1}" srcOrd="0" destOrd="0" presId="urn:microsoft.com/office/officeart/2005/8/layout/orgChart1"/>
    <dgm:cxn modelId="{0BBC8A98-833D-4207-8471-70907A5F7DAB}" type="presParOf" srcId="{48C87569-3246-42BC-ACAF-2290339FE1C1}" destId="{0FE25FDC-A245-4842-91D6-752B9B5813F6}" srcOrd="0" destOrd="0" presId="urn:microsoft.com/office/officeart/2005/8/layout/orgChart1"/>
    <dgm:cxn modelId="{BE414158-0AE2-4D6E-888E-172B5E94E81D}" type="presParOf" srcId="{0FE25FDC-A245-4842-91D6-752B9B5813F6}" destId="{1AB94C9D-6DC5-4705-A7CD-EB1083720275}" srcOrd="0" destOrd="0" presId="urn:microsoft.com/office/officeart/2005/8/layout/orgChart1"/>
    <dgm:cxn modelId="{0965020F-4FAB-4B20-B175-CF5960CB2A5B}" type="presParOf" srcId="{0FE25FDC-A245-4842-91D6-752B9B5813F6}" destId="{CBA70B8D-781D-4F93-ACDA-52914596717A}" srcOrd="1" destOrd="0" presId="urn:microsoft.com/office/officeart/2005/8/layout/orgChart1"/>
    <dgm:cxn modelId="{72D75BFC-538E-43F1-8C5C-14349ED31F64}" type="presParOf" srcId="{48C87569-3246-42BC-ACAF-2290339FE1C1}" destId="{28A7DEE3-B7A1-47E9-8C4A-DC526BAD8B44}" srcOrd="1" destOrd="0" presId="urn:microsoft.com/office/officeart/2005/8/layout/orgChart1"/>
    <dgm:cxn modelId="{CFCD322D-DA9B-4DF9-BFD5-9C2B64EBB860}" type="presParOf" srcId="{28A7DEE3-B7A1-47E9-8C4A-DC526BAD8B44}" destId="{C9A95AA7-8D0C-46EF-A0B2-540BC0273FA5}" srcOrd="0" destOrd="0" presId="urn:microsoft.com/office/officeart/2005/8/layout/orgChart1"/>
    <dgm:cxn modelId="{D6934B86-B5B0-4FE8-9A63-45AD26A98DDF}" type="presParOf" srcId="{28A7DEE3-B7A1-47E9-8C4A-DC526BAD8B44}" destId="{B6622E47-F5B7-4C3C-B14E-4B27A65A3144}" srcOrd="1" destOrd="0" presId="urn:microsoft.com/office/officeart/2005/8/layout/orgChart1"/>
    <dgm:cxn modelId="{0C870560-BCA7-48C5-832C-587CAB2CE859}" type="presParOf" srcId="{B6622E47-F5B7-4C3C-B14E-4B27A65A3144}" destId="{4DF317EF-E3FE-4C32-94A8-9231B6B78975}" srcOrd="0" destOrd="0" presId="urn:microsoft.com/office/officeart/2005/8/layout/orgChart1"/>
    <dgm:cxn modelId="{A15DCF67-A4B5-437A-9374-EA7DDEB03D4B}" type="presParOf" srcId="{4DF317EF-E3FE-4C32-94A8-9231B6B78975}" destId="{F3A54F91-9973-4E48-B56D-6993C59ECD8B}" srcOrd="0" destOrd="0" presId="urn:microsoft.com/office/officeart/2005/8/layout/orgChart1"/>
    <dgm:cxn modelId="{B9BBD7EC-9157-4051-B202-ADB7D8AD0375}" type="presParOf" srcId="{4DF317EF-E3FE-4C32-94A8-9231B6B78975}" destId="{24C99911-84AB-426D-A978-A24EFD478527}" srcOrd="1" destOrd="0" presId="urn:microsoft.com/office/officeart/2005/8/layout/orgChart1"/>
    <dgm:cxn modelId="{BBF028B0-0386-4D2C-9791-0748C882F455}" type="presParOf" srcId="{B6622E47-F5B7-4C3C-B14E-4B27A65A3144}" destId="{4872B0AE-5076-4C76-BD6E-5F6C14820866}" srcOrd="1" destOrd="0" presId="urn:microsoft.com/office/officeart/2005/8/layout/orgChart1"/>
    <dgm:cxn modelId="{EFC2C9B9-F336-4CB5-94E7-7C446FD92E50}" type="presParOf" srcId="{B6622E47-F5B7-4C3C-B14E-4B27A65A3144}" destId="{45B9141E-DF0C-4B50-9465-550B8018420F}" srcOrd="2" destOrd="0" presId="urn:microsoft.com/office/officeart/2005/8/layout/orgChart1"/>
    <dgm:cxn modelId="{2A0E5681-EA17-4159-B0E1-524BB48E16BA}" type="presParOf" srcId="{28A7DEE3-B7A1-47E9-8C4A-DC526BAD8B44}" destId="{5E180416-9BE6-4600-B751-4FD8319DF0A2}" srcOrd="2" destOrd="0" presId="urn:microsoft.com/office/officeart/2005/8/layout/orgChart1"/>
    <dgm:cxn modelId="{DFF138DA-8B5B-4D66-93AA-155CC8522A25}" type="presParOf" srcId="{28A7DEE3-B7A1-47E9-8C4A-DC526BAD8B44}" destId="{70DEB6EC-CD0B-4882-A05C-5DA266DA3A95}" srcOrd="3" destOrd="0" presId="urn:microsoft.com/office/officeart/2005/8/layout/orgChart1"/>
    <dgm:cxn modelId="{8C2397D5-AAAD-48CD-AEF5-BC4310D883FD}" type="presParOf" srcId="{70DEB6EC-CD0B-4882-A05C-5DA266DA3A95}" destId="{2A38526F-D398-4849-B67E-49ACA085A31D}" srcOrd="0" destOrd="0" presId="urn:microsoft.com/office/officeart/2005/8/layout/orgChart1"/>
    <dgm:cxn modelId="{0C4E416E-2B43-4170-BC4B-D8FF3ABEE72C}" type="presParOf" srcId="{2A38526F-D398-4849-B67E-49ACA085A31D}" destId="{6D6254AF-97AC-4DA7-835F-F9EEE9CF1C2F}" srcOrd="0" destOrd="0" presId="urn:microsoft.com/office/officeart/2005/8/layout/orgChart1"/>
    <dgm:cxn modelId="{C1959454-F44B-4FD4-9D58-75BC259C9689}" type="presParOf" srcId="{2A38526F-D398-4849-B67E-49ACA085A31D}" destId="{03F9BD82-902D-48B7-94D0-B8261D88EAB6}" srcOrd="1" destOrd="0" presId="urn:microsoft.com/office/officeart/2005/8/layout/orgChart1"/>
    <dgm:cxn modelId="{0EA5FBAF-9895-4296-934E-BE585A9C0E87}" type="presParOf" srcId="{70DEB6EC-CD0B-4882-A05C-5DA266DA3A95}" destId="{EE33B157-6D56-4FB0-96D8-B2A1072C0F4A}" srcOrd="1" destOrd="0" presId="urn:microsoft.com/office/officeart/2005/8/layout/orgChart1"/>
    <dgm:cxn modelId="{7ED9E344-D7BC-4979-A8A0-87F2C9397B93}" type="presParOf" srcId="{70DEB6EC-CD0B-4882-A05C-5DA266DA3A95}" destId="{974A5C40-0DD3-4A46-A502-DD87346615A5}" srcOrd="2" destOrd="0" presId="urn:microsoft.com/office/officeart/2005/8/layout/orgChart1"/>
    <dgm:cxn modelId="{47630967-B758-49E6-8ACF-1FEE5871D145}" type="presParOf" srcId="{28A7DEE3-B7A1-47E9-8C4A-DC526BAD8B44}" destId="{BFBFC752-7C13-471F-B26D-4DC20D4C832B}" srcOrd="4" destOrd="0" presId="urn:microsoft.com/office/officeart/2005/8/layout/orgChart1"/>
    <dgm:cxn modelId="{64F4DEA8-F24D-40FD-B888-9F011A437EBF}" type="presParOf" srcId="{28A7DEE3-B7A1-47E9-8C4A-DC526BAD8B44}" destId="{4BB1B86B-2604-4F2F-A822-468E6D8EE324}" srcOrd="5" destOrd="0" presId="urn:microsoft.com/office/officeart/2005/8/layout/orgChart1"/>
    <dgm:cxn modelId="{FC74DEA0-1E6A-4472-AF70-38BC4FA5A69C}" type="presParOf" srcId="{4BB1B86B-2604-4F2F-A822-468E6D8EE324}" destId="{D7813E6F-57D0-472D-887F-CAAB1C61A8A3}" srcOrd="0" destOrd="0" presId="urn:microsoft.com/office/officeart/2005/8/layout/orgChart1"/>
    <dgm:cxn modelId="{ECC7569A-940C-4075-8EF8-AA878ADF1071}" type="presParOf" srcId="{D7813E6F-57D0-472D-887F-CAAB1C61A8A3}" destId="{96E09A9A-D142-42B2-9F02-A9072D3CC2AB}" srcOrd="0" destOrd="0" presId="urn:microsoft.com/office/officeart/2005/8/layout/orgChart1"/>
    <dgm:cxn modelId="{9C72CC80-5AF8-44C7-9979-26A2BA547C21}" type="presParOf" srcId="{D7813E6F-57D0-472D-887F-CAAB1C61A8A3}" destId="{17B8FB45-56F1-40D9-A4E9-9FA301EAEC5E}" srcOrd="1" destOrd="0" presId="urn:microsoft.com/office/officeart/2005/8/layout/orgChart1"/>
    <dgm:cxn modelId="{6BBEC404-AE49-4434-A602-DEBEA1549EE5}" type="presParOf" srcId="{4BB1B86B-2604-4F2F-A822-468E6D8EE324}" destId="{913D2446-E897-4D5A-BA19-35D6613BA6CC}" srcOrd="1" destOrd="0" presId="urn:microsoft.com/office/officeart/2005/8/layout/orgChart1"/>
    <dgm:cxn modelId="{0F2424D2-D1BB-41D4-9868-33D31CAFC72F}" type="presParOf" srcId="{4BB1B86B-2604-4F2F-A822-468E6D8EE324}" destId="{83F8430D-4297-4957-BB4A-4CA97E8096A2}" srcOrd="2" destOrd="0" presId="urn:microsoft.com/office/officeart/2005/8/layout/orgChart1"/>
    <dgm:cxn modelId="{D021E4B7-8DED-4677-9005-431FB6B9F371}" type="presParOf" srcId="{28A7DEE3-B7A1-47E9-8C4A-DC526BAD8B44}" destId="{2A4A42E0-D0E4-4738-B41A-5B2896D19D8E}" srcOrd="6" destOrd="0" presId="urn:microsoft.com/office/officeart/2005/8/layout/orgChart1"/>
    <dgm:cxn modelId="{4556E448-407C-41F8-9779-BFA597F7C044}" type="presParOf" srcId="{28A7DEE3-B7A1-47E9-8C4A-DC526BAD8B44}" destId="{4FD66E46-4E67-4596-816D-8083869E11CA}" srcOrd="7" destOrd="0" presId="urn:microsoft.com/office/officeart/2005/8/layout/orgChart1"/>
    <dgm:cxn modelId="{BAD66041-7CE4-4E1A-9BFF-A8F0AFAEF5C3}" type="presParOf" srcId="{4FD66E46-4E67-4596-816D-8083869E11CA}" destId="{29E3AC04-BB31-46C6-B489-8702C6CC3796}" srcOrd="0" destOrd="0" presId="urn:microsoft.com/office/officeart/2005/8/layout/orgChart1"/>
    <dgm:cxn modelId="{A983BC6E-A687-4728-AB5B-E1421C5FEBD2}" type="presParOf" srcId="{29E3AC04-BB31-46C6-B489-8702C6CC3796}" destId="{E9C63CA7-B673-4F14-9059-A618C2BF4621}" srcOrd="0" destOrd="0" presId="urn:microsoft.com/office/officeart/2005/8/layout/orgChart1"/>
    <dgm:cxn modelId="{770C0EFD-6DF8-4664-B246-CE07A9BF35E6}" type="presParOf" srcId="{29E3AC04-BB31-46C6-B489-8702C6CC3796}" destId="{7A505DB9-B5A7-43E2-B9EC-BD18CF9EC969}" srcOrd="1" destOrd="0" presId="urn:microsoft.com/office/officeart/2005/8/layout/orgChart1"/>
    <dgm:cxn modelId="{D6907891-EE92-4DEC-90CC-4609220B15B5}" type="presParOf" srcId="{4FD66E46-4E67-4596-816D-8083869E11CA}" destId="{2D0AD335-6905-445C-B801-068666DD085B}" srcOrd="1" destOrd="0" presId="urn:microsoft.com/office/officeart/2005/8/layout/orgChart1"/>
    <dgm:cxn modelId="{67409615-7F32-4BA8-8894-A3EAB1F8ABBA}" type="presParOf" srcId="{4FD66E46-4E67-4596-816D-8083869E11CA}" destId="{FD66F62A-CA06-4C1D-8FDB-A5B8C4104565}" srcOrd="2" destOrd="0" presId="urn:microsoft.com/office/officeart/2005/8/layout/orgChart1"/>
    <dgm:cxn modelId="{AF3F4931-8386-41E0-A005-4AAF4EC327F0}" type="presParOf" srcId="{28A7DEE3-B7A1-47E9-8C4A-DC526BAD8B44}" destId="{520A9DF7-01C9-4727-9FCA-250AD40B0CF3}" srcOrd="8" destOrd="0" presId="urn:microsoft.com/office/officeart/2005/8/layout/orgChart1"/>
    <dgm:cxn modelId="{2C6FB77C-3C21-4C5E-9615-C5771D8DB7EA}" type="presParOf" srcId="{28A7DEE3-B7A1-47E9-8C4A-DC526BAD8B44}" destId="{4AFF4CFD-4C1B-4FBB-ADB7-1660CB9069C5}" srcOrd="9" destOrd="0" presId="urn:microsoft.com/office/officeart/2005/8/layout/orgChart1"/>
    <dgm:cxn modelId="{1BD6CA21-20E3-47AB-891E-4236A3117BC7}" type="presParOf" srcId="{4AFF4CFD-4C1B-4FBB-ADB7-1660CB9069C5}" destId="{058D7CF8-973E-4DCA-98BC-1360EFC28F83}" srcOrd="0" destOrd="0" presId="urn:microsoft.com/office/officeart/2005/8/layout/orgChart1"/>
    <dgm:cxn modelId="{79B1ED9F-B8A5-4176-A604-C523FB95E128}" type="presParOf" srcId="{058D7CF8-973E-4DCA-98BC-1360EFC28F83}" destId="{D1C4CA32-F781-4635-8494-A439D519B813}" srcOrd="0" destOrd="0" presId="urn:microsoft.com/office/officeart/2005/8/layout/orgChart1"/>
    <dgm:cxn modelId="{8C731F5D-5A5A-4268-A5A4-4A3071673BF4}" type="presParOf" srcId="{058D7CF8-973E-4DCA-98BC-1360EFC28F83}" destId="{E43E9C27-92DE-4776-A831-62F22EBD75BB}" srcOrd="1" destOrd="0" presId="urn:microsoft.com/office/officeart/2005/8/layout/orgChart1"/>
    <dgm:cxn modelId="{0EDCE82E-2B8F-46C2-8C29-F03567C4041B}" type="presParOf" srcId="{4AFF4CFD-4C1B-4FBB-ADB7-1660CB9069C5}" destId="{F65DB53B-DC6C-4049-BDCD-B1BBC7D99C07}" srcOrd="1" destOrd="0" presId="urn:microsoft.com/office/officeart/2005/8/layout/orgChart1"/>
    <dgm:cxn modelId="{8E1A5641-C3AC-406E-B9DE-0B0048E7C6E8}" type="presParOf" srcId="{4AFF4CFD-4C1B-4FBB-ADB7-1660CB9069C5}" destId="{11CD63D9-E0BE-49FA-A640-A09C8D55B084}" srcOrd="2" destOrd="0" presId="urn:microsoft.com/office/officeart/2005/8/layout/orgChart1"/>
    <dgm:cxn modelId="{1458D7AD-5E6E-42C6-AF32-528705A54828}" type="presParOf" srcId="{28A7DEE3-B7A1-47E9-8C4A-DC526BAD8B44}" destId="{67C3915F-A252-4947-A8F2-6342025E3BCF}" srcOrd="10" destOrd="0" presId="urn:microsoft.com/office/officeart/2005/8/layout/orgChart1"/>
    <dgm:cxn modelId="{43E2459F-26BF-4C50-835B-5CFD599ECC4A}" type="presParOf" srcId="{28A7DEE3-B7A1-47E9-8C4A-DC526BAD8B44}" destId="{04962A82-E6BF-42F8-8271-21810E646E38}" srcOrd="11" destOrd="0" presId="urn:microsoft.com/office/officeart/2005/8/layout/orgChart1"/>
    <dgm:cxn modelId="{A01F5F56-6B33-4194-A882-8FE0E3B2EA19}" type="presParOf" srcId="{04962A82-E6BF-42F8-8271-21810E646E38}" destId="{96503589-B391-462B-94A1-9BAA7F21613D}" srcOrd="0" destOrd="0" presId="urn:microsoft.com/office/officeart/2005/8/layout/orgChart1"/>
    <dgm:cxn modelId="{9B31F579-B457-4D3A-922C-4455B0B89235}" type="presParOf" srcId="{96503589-B391-462B-94A1-9BAA7F21613D}" destId="{69F42F45-F688-480D-AF4B-3D5D0FB1BD0B}" srcOrd="0" destOrd="0" presId="urn:microsoft.com/office/officeart/2005/8/layout/orgChart1"/>
    <dgm:cxn modelId="{CB6E8B22-8054-4997-822F-F1B86046A4F6}" type="presParOf" srcId="{96503589-B391-462B-94A1-9BAA7F21613D}" destId="{380C9F25-87FE-441D-B095-D09C442C395F}" srcOrd="1" destOrd="0" presId="urn:microsoft.com/office/officeart/2005/8/layout/orgChart1"/>
    <dgm:cxn modelId="{2AC99B4B-D3FC-4B24-B4FC-84BFD3ADBDE4}" type="presParOf" srcId="{04962A82-E6BF-42F8-8271-21810E646E38}" destId="{FB1CB2C5-55EB-4FBB-BC01-FB9AFBEB2C4A}" srcOrd="1" destOrd="0" presId="urn:microsoft.com/office/officeart/2005/8/layout/orgChart1"/>
    <dgm:cxn modelId="{5E738DB2-D436-448D-B6CE-724B7D09F0FC}" type="presParOf" srcId="{FB1CB2C5-55EB-4FBB-BC01-FB9AFBEB2C4A}" destId="{114CCDE4-C925-4736-A836-61815FF458B0}" srcOrd="0" destOrd="0" presId="urn:microsoft.com/office/officeart/2005/8/layout/orgChart1"/>
    <dgm:cxn modelId="{EE3B8D2C-1E28-4674-8C37-814C02478C93}" type="presParOf" srcId="{FB1CB2C5-55EB-4FBB-BC01-FB9AFBEB2C4A}" destId="{7534D42B-E4E0-48AE-B817-A5B120C3D412}" srcOrd="1" destOrd="0" presId="urn:microsoft.com/office/officeart/2005/8/layout/orgChart1"/>
    <dgm:cxn modelId="{B1D3ABEF-341B-4F81-B79C-30BED376843F}" type="presParOf" srcId="{7534D42B-E4E0-48AE-B817-A5B120C3D412}" destId="{077A9543-E312-4FAC-8455-3C7D3721C587}" srcOrd="0" destOrd="0" presId="urn:microsoft.com/office/officeart/2005/8/layout/orgChart1"/>
    <dgm:cxn modelId="{47596DBD-3ED5-4F22-B6B7-9E35CCBCE231}" type="presParOf" srcId="{077A9543-E312-4FAC-8455-3C7D3721C587}" destId="{1FCEB6E5-3E49-4054-9579-8E26B46D6EFB}" srcOrd="0" destOrd="0" presId="urn:microsoft.com/office/officeart/2005/8/layout/orgChart1"/>
    <dgm:cxn modelId="{FFBCCC5E-ED50-4129-BC3B-B5D3BA81C9DB}" type="presParOf" srcId="{077A9543-E312-4FAC-8455-3C7D3721C587}" destId="{51FF2D29-08EA-42AF-B20D-E26141DF431C}" srcOrd="1" destOrd="0" presId="urn:microsoft.com/office/officeart/2005/8/layout/orgChart1"/>
    <dgm:cxn modelId="{5A0EBEC6-51B0-44C0-A064-AEF005109DB4}" type="presParOf" srcId="{7534D42B-E4E0-48AE-B817-A5B120C3D412}" destId="{32F33214-6361-4E19-9976-141EAA18A2A5}" srcOrd="1" destOrd="0" presId="urn:microsoft.com/office/officeart/2005/8/layout/orgChart1"/>
    <dgm:cxn modelId="{1F0F54C7-3BBB-4CDC-90DC-884AE4F42C17}" type="presParOf" srcId="{7534D42B-E4E0-48AE-B817-A5B120C3D412}" destId="{C7F0996D-7212-4EE4-A3DE-70F400E35C8F}" srcOrd="2" destOrd="0" presId="urn:microsoft.com/office/officeart/2005/8/layout/orgChart1"/>
    <dgm:cxn modelId="{802E4098-CBE6-46BC-8B25-8561A88EED03}" type="presParOf" srcId="{04962A82-E6BF-42F8-8271-21810E646E38}" destId="{CC37760C-ACDD-4129-95AF-4662559EC647}" srcOrd="2" destOrd="0" presId="urn:microsoft.com/office/officeart/2005/8/layout/orgChart1"/>
    <dgm:cxn modelId="{3C759376-F8B1-424D-BAF9-6FBC6FFCDD89}" type="presParOf" srcId="{48C87569-3246-42BC-ACAF-2290339FE1C1}" destId="{A6CDACE8-9448-42B1-A2D7-7667488A1F17}" srcOrd="2" destOrd="0" presId="urn:microsoft.com/office/officeart/2005/8/layout/orgChart1"/>
    <dgm:cxn modelId="{013144DB-19A4-4633-8DB2-BB072E1CC2DE}" type="presParOf" srcId="{A6CDACE8-9448-42B1-A2D7-7667488A1F17}" destId="{BE37CD4E-4E06-4BD1-9AB6-63B14EFC8BBF}" srcOrd="0" destOrd="0" presId="urn:microsoft.com/office/officeart/2005/8/layout/orgChart1"/>
    <dgm:cxn modelId="{0CDD2717-79F4-42AC-9E0E-828BFCDD5EC2}" type="presParOf" srcId="{A6CDACE8-9448-42B1-A2D7-7667488A1F17}" destId="{DD24DD30-C347-4E58-B64C-2347A97B2715}" srcOrd="1" destOrd="0" presId="urn:microsoft.com/office/officeart/2005/8/layout/orgChart1"/>
    <dgm:cxn modelId="{53C7D3A0-F85F-41EF-871B-952CB6DE87D2}" type="presParOf" srcId="{DD24DD30-C347-4E58-B64C-2347A97B2715}" destId="{BC396ED5-4686-4EEF-8E2F-34B4E5D15EAB}" srcOrd="0" destOrd="0" presId="urn:microsoft.com/office/officeart/2005/8/layout/orgChart1"/>
    <dgm:cxn modelId="{35FDAD1B-FCF9-4CC6-9E07-D4721B855C50}" type="presParOf" srcId="{BC396ED5-4686-4EEF-8E2F-34B4E5D15EAB}" destId="{E615549C-485F-4AA1-866A-068368553067}" srcOrd="0" destOrd="0" presId="urn:microsoft.com/office/officeart/2005/8/layout/orgChart1"/>
    <dgm:cxn modelId="{4F58B8B5-2CED-4B7A-89B0-B6386F10BE6A}" type="presParOf" srcId="{BC396ED5-4686-4EEF-8E2F-34B4E5D15EAB}" destId="{0195384E-F05C-4C65-8527-B87B1B782E37}" srcOrd="1" destOrd="0" presId="urn:microsoft.com/office/officeart/2005/8/layout/orgChart1"/>
    <dgm:cxn modelId="{ACDE7586-5401-48F6-A2D1-D7E5560FCD89}" type="presParOf" srcId="{DD24DD30-C347-4E58-B64C-2347A97B2715}" destId="{F7C3901C-2E0F-4ED1-BE3F-D48DFD567F8C}" srcOrd="1" destOrd="0" presId="urn:microsoft.com/office/officeart/2005/8/layout/orgChart1"/>
    <dgm:cxn modelId="{6F93ED3E-99EF-439F-9319-F9F47B122572}" type="presParOf" srcId="{DD24DD30-C347-4E58-B64C-2347A97B2715}" destId="{07A05535-5613-4AA3-B832-65C0E8FDDC0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1B91FBD-1A0B-4BF3-BE31-3A2F96EE42AC}" type="doc">
      <dgm:prSet loTypeId="urn:microsoft.com/office/officeart/2005/8/layout/chevron1" loCatId="process" qsTypeId="urn:microsoft.com/office/officeart/2005/8/quickstyle/3d2" qsCatId="3D" csTypeId="urn:microsoft.com/office/officeart/2005/8/colors/colorful5" csCatId="colorful" phldr="1"/>
      <dgm:spPr/>
    </dgm:pt>
    <dgm:pt modelId="{FF1D004D-B6E8-42A5-BA98-91899B356A0C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gm:t>
    </dgm:pt>
    <dgm:pt modelId="{AFF8A6EC-6E1E-4CC6-A728-C534E9B4211B}" type="par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D7A9E7A-4ABA-4B1C-99B6-5D4D36423BDF}" type="sib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C7EE77F-E9FB-443F-AE1A-887F1AF52DE8}">
      <dgm:prSet phldrT="[Texte]" custT="1"/>
      <dgm:spPr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r>
            <a:rPr lang="fr-FR" sz="1400" b="1" kern="1200" dirty="0">
              <a:solidFill>
                <a:schemeClr val="tx1"/>
              </a:solidFill>
            </a:rPr>
            <a:t>2</a:t>
          </a: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. Évaluer le besoin en MP</a:t>
          </a:r>
        </a:p>
      </dgm:t>
    </dgm:pt>
    <dgm:pt modelId="{A269BDF0-89CC-4603-B26D-AE1AE9DA99C4}" type="par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B77F0318-F77E-4640-8C04-29D1FBF653ED}" type="sib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87CD4C5-C7E6-4157-91E3-691F2D2E6EC3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r>
            <a:rPr lang="fr-FR" sz="1400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kern="1200" dirty="0">
              <a:solidFill>
                <a:schemeClr val="tx1"/>
              </a:solidFill>
            </a:rPr>
            <a:t> financier</a:t>
          </a:r>
        </a:p>
      </dgm:t>
    </dgm:pt>
    <dgm:pt modelId="{13741731-5D15-4A5E-A998-3D23EF41CBEE}" type="par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7A3E20C-7D0E-437E-8C45-F90EA7BA1D8B}" type="sib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F8D22FC-A517-4273-AB36-59EB7FD7583D}" type="pres">
      <dgm:prSet presAssocID="{F1B91FBD-1A0B-4BF3-BE31-3A2F96EE42AC}" presName="Name0" presStyleCnt="0">
        <dgm:presLayoutVars>
          <dgm:dir/>
          <dgm:animLvl val="lvl"/>
          <dgm:resizeHandles val="exact"/>
        </dgm:presLayoutVars>
      </dgm:prSet>
      <dgm:spPr/>
    </dgm:pt>
    <dgm:pt modelId="{51141979-3C42-4669-9DBA-0B5A4005CD50}" type="pres">
      <dgm:prSet presAssocID="{FF1D004D-B6E8-42A5-BA98-91899B356A0C}" presName="parTxOnly" presStyleLbl="node1" presStyleIdx="0" presStyleCnt="3">
        <dgm:presLayoutVars>
          <dgm:chMax val="0"/>
          <dgm:chPref val="0"/>
          <dgm:bulletEnabled val="1"/>
        </dgm:presLayoutVars>
      </dgm:prSet>
      <dgm:spPr>
        <a:xfrm>
          <a:off x="2136" y="0"/>
          <a:ext cx="2603420" cy="675839"/>
        </a:xfrm>
        <a:prstGeom prst="chevron">
          <a:avLst/>
        </a:prstGeom>
      </dgm:spPr>
    </dgm:pt>
    <dgm:pt modelId="{52E8572A-7D34-4E30-BDD8-B6050441E40A}" type="pres">
      <dgm:prSet presAssocID="{5D7A9E7A-4ABA-4B1C-99B6-5D4D36423BDF}" presName="parTxOnlySpace" presStyleCnt="0"/>
      <dgm:spPr/>
    </dgm:pt>
    <dgm:pt modelId="{B0BD96E8-2C27-461B-85CD-649AAFD3E60E}" type="pres">
      <dgm:prSet presAssocID="{EC7EE77F-E9FB-443F-AE1A-887F1AF52DE8}" presName="parTxOnly" presStyleLbl="node1" presStyleIdx="1" presStyleCnt="3">
        <dgm:presLayoutVars>
          <dgm:chMax val="0"/>
          <dgm:chPref val="0"/>
          <dgm:bulletEnabled val="1"/>
        </dgm:presLayoutVars>
      </dgm:prSet>
      <dgm:spPr>
        <a:xfrm>
          <a:off x="2345215" y="0"/>
          <a:ext cx="2603420" cy="675839"/>
        </a:xfrm>
        <a:prstGeom prst="chevron">
          <a:avLst/>
        </a:prstGeom>
      </dgm:spPr>
    </dgm:pt>
    <dgm:pt modelId="{6E3F4FF1-C30B-4490-BC52-4DC1A8821844}" type="pres">
      <dgm:prSet presAssocID="{B77F0318-F77E-4640-8C04-29D1FBF653ED}" presName="parTxOnlySpace" presStyleCnt="0"/>
      <dgm:spPr/>
    </dgm:pt>
    <dgm:pt modelId="{183AB1FB-9C27-4CC2-BB99-9AE274007602}" type="pres">
      <dgm:prSet presAssocID="{D87CD4C5-C7E6-4157-91E3-691F2D2E6EC3}" presName="parTxOnly" presStyleLbl="node1" presStyleIdx="2" presStyleCnt="3">
        <dgm:presLayoutVars>
          <dgm:chMax val="0"/>
          <dgm:chPref val="0"/>
          <dgm:bulletEnabled val="1"/>
        </dgm:presLayoutVars>
      </dgm:prSet>
      <dgm:spPr>
        <a:xfrm>
          <a:off x="4688294" y="0"/>
          <a:ext cx="2603420" cy="675839"/>
        </a:xfrm>
        <a:prstGeom prst="chevron">
          <a:avLst/>
        </a:prstGeom>
      </dgm:spPr>
    </dgm:pt>
  </dgm:ptLst>
  <dgm:cxnLst>
    <dgm:cxn modelId="{7687135B-A6FA-4E1A-A48E-6F85362799F2}" type="presOf" srcId="{F1B91FBD-1A0B-4BF3-BE31-3A2F96EE42AC}" destId="{DF8D22FC-A517-4273-AB36-59EB7FD7583D}" srcOrd="0" destOrd="0" presId="urn:microsoft.com/office/officeart/2005/8/layout/chevron1"/>
    <dgm:cxn modelId="{4817254E-DADC-4469-80A9-567A234C843E}" srcId="{F1B91FBD-1A0B-4BF3-BE31-3A2F96EE42AC}" destId="{FF1D004D-B6E8-42A5-BA98-91899B356A0C}" srcOrd="0" destOrd="0" parTransId="{AFF8A6EC-6E1E-4CC6-A728-C534E9B4211B}" sibTransId="{5D7A9E7A-4ABA-4B1C-99B6-5D4D36423BDF}"/>
    <dgm:cxn modelId="{B562F28A-AB49-47EE-9A4C-077DC5FB9C08}" type="presOf" srcId="{FF1D004D-B6E8-42A5-BA98-91899B356A0C}" destId="{51141979-3C42-4669-9DBA-0B5A4005CD50}" srcOrd="0" destOrd="0" presId="urn:microsoft.com/office/officeart/2005/8/layout/chevron1"/>
    <dgm:cxn modelId="{AC829E8C-31DD-47F1-AEB8-F4096FCE2137}" type="presOf" srcId="{D87CD4C5-C7E6-4157-91E3-691F2D2E6EC3}" destId="{183AB1FB-9C27-4CC2-BB99-9AE274007602}" srcOrd="0" destOrd="0" presId="urn:microsoft.com/office/officeart/2005/8/layout/chevron1"/>
    <dgm:cxn modelId="{AEF0A590-463E-4D8D-BC85-DC743253DC82}" srcId="{F1B91FBD-1A0B-4BF3-BE31-3A2F96EE42AC}" destId="{D87CD4C5-C7E6-4157-91E3-691F2D2E6EC3}" srcOrd="2" destOrd="0" parTransId="{13741731-5D15-4A5E-A998-3D23EF41CBEE}" sibTransId="{67A3E20C-7D0E-437E-8C45-F90EA7BA1D8B}"/>
    <dgm:cxn modelId="{553FB9D1-EAB8-4E2D-A2C5-0620C832E2FF}" type="presOf" srcId="{EC7EE77F-E9FB-443F-AE1A-887F1AF52DE8}" destId="{B0BD96E8-2C27-461B-85CD-649AAFD3E60E}" srcOrd="0" destOrd="0" presId="urn:microsoft.com/office/officeart/2005/8/layout/chevron1"/>
    <dgm:cxn modelId="{F6A3EEEF-FAE0-4784-BDAB-B87F844B758F}" srcId="{F1B91FBD-1A0B-4BF3-BE31-3A2F96EE42AC}" destId="{EC7EE77F-E9FB-443F-AE1A-887F1AF52DE8}" srcOrd="1" destOrd="0" parTransId="{A269BDF0-89CC-4603-B26D-AE1AE9DA99C4}" sibTransId="{B77F0318-F77E-4640-8C04-29D1FBF653ED}"/>
    <dgm:cxn modelId="{9D45F0E5-54B1-4E40-B863-CFBDFE71D8CF}" type="presParOf" srcId="{DF8D22FC-A517-4273-AB36-59EB7FD7583D}" destId="{51141979-3C42-4669-9DBA-0B5A4005CD50}" srcOrd="0" destOrd="0" presId="urn:microsoft.com/office/officeart/2005/8/layout/chevron1"/>
    <dgm:cxn modelId="{DE91AD0D-4402-468A-AE4B-2DF670420017}" type="presParOf" srcId="{DF8D22FC-A517-4273-AB36-59EB7FD7583D}" destId="{52E8572A-7D34-4E30-BDD8-B6050441E40A}" srcOrd="1" destOrd="0" presId="urn:microsoft.com/office/officeart/2005/8/layout/chevron1"/>
    <dgm:cxn modelId="{58FC362B-5B47-441B-92D2-D2A60CFCFDBF}" type="presParOf" srcId="{DF8D22FC-A517-4273-AB36-59EB7FD7583D}" destId="{B0BD96E8-2C27-461B-85CD-649AAFD3E60E}" srcOrd="2" destOrd="0" presId="urn:microsoft.com/office/officeart/2005/8/layout/chevron1"/>
    <dgm:cxn modelId="{01CC63F6-B650-4199-9426-8AA28132CEE5}" type="presParOf" srcId="{DF8D22FC-A517-4273-AB36-59EB7FD7583D}" destId="{6E3F4FF1-C30B-4490-BC52-4DC1A8821844}" srcOrd="3" destOrd="0" presId="urn:microsoft.com/office/officeart/2005/8/layout/chevron1"/>
    <dgm:cxn modelId="{BF14E015-5AA2-4EFC-BC52-5889855013CC}" type="presParOf" srcId="{DF8D22FC-A517-4273-AB36-59EB7FD7583D}" destId="{183AB1FB-9C27-4CC2-BB99-9AE27400760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691A189-EDA5-4C03-831F-6AEA6C8355F4}" type="doc">
      <dgm:prSet loTypeId="urn:microsoft.com/office/officeart/2005/8/layout/venn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08F05784-0B23-4EF8-82FE-445E74F166B9}">
      <dgm:prSet phldrT="[Texte]" custT="1"/>
      <dgm:spPr>
        <a:solidFill>
          <a:srgbClr val="C0504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 spcFirstLastPara="0" vert="horz" wrap="square" lIns="107946" tIns="20320" rIns="107946" bIns="20320" numCol="1" spcCol="1270" anchor="ctr" anchorCtr="0"/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prstClr val="black"/>
              </a:solidFill>
              <a:latin typeface="Calibri" panose="020F0502020204030204" pitchFamily="34" charset="0"/>
              <a:ea typeface="+mn-ea"/>
              <a:cs typeface="+mn-cs"/>
            </a:rPr>
            <a:t>Calculer le besoin en MP (tissus et fils) pour satisfaire le besoin du client sur la période de ses concerts </a:t>
          </a:r>
        </a:p>
      </dgm:t>
    </dgm:pt>
    <dgm:pt modelId="{2B9F48EC-B4E5-4E0E-B2C2-94099DB83B95}" type="parTrans" cxnId="{46B92AE4-5C99-4BC6-9F0C-C048B4A4FDA4}">
      <dgm:prSet/>
      <dgm:spPr/>
      <dgm:t>
        <a:bodyPr/>
        <a:lstStyle/>
        <a:p>
          <a:endParaRPr lang="fr-FR" sz="1000"/>
        </a:p>
      </dgm:t>
    </dgm:pt>
    <dgm:pt modelId="{8280FC40-84CB-427E-9E23-DB0CB1180EAF}" type="sibTrans" cxnId="{46B92AE4-5C99-4BC6-9F0C-C048B4A4FDA4}">
      <dgm:prSet/>
      <dgm:spPr/>
      <dgm:t>
        <a:bodyPr/>
        <a:lstStyle/>
        <a:p>
          <a:endParaRPr lang="fr-FR" sz="1000"/>
        </a:p>
      </dgm:t>
    </dgm:pt>
    <dgm:pt modelId="{105ABD96-7A9E-4AA5-A432-5B26A2DB9016}">
      <dgm:prSet phldrT="[Texte]" custT="1"/>
      <dgm:spPr/>
      <dgm:t>
        <a:bodyPr/>
        <a:lstStyle/>
        <a:p>
          <a:r>
            <a:rPr lang="fr-FR" sz="500" b="1" dirty="0">
              <a:latin typeface="Calibri" panose="020F0502020204030204" pitchFamily="34" charset="0"/>
            </a:rPr>
            <a:t>Rendre compte du besoin supplémentaire</a:t>
          </a:r>
          <a:endParaRPr lang="fr-FR" sz="500" b="1" dirty="0"/>
        </a:p>
      </dgm:t>
    </dgm:pt>
    <dgm:pt modelId="{A05A9883-4827-4CB1-8040-12C87F91C5A5}" type="parTrans" cxnId="{0581FFA4-5762-4501-B0B4-001E2EB4F730}">
      <dgm:prSet/>
      <dgm:spPr/>
      <dgm:t>
        <a:bodyPr/>
        <a:lstStyle/>
        <a:p>
          <a:endParaRPr lang="fr-FR" sz="1000"/>
        </a:p>
      </dgm:t>
    </dgm:pt>
    <dgm:pt modelId="{4E2CE958-B381-4C22-831E-B0E2A3C8ADC5}" type="sibTrans" cxnId="{0581FFA4-5762-4501-B0B4-001E2EB4F730}">
      <dgm:prSet/>
      <dgm:spPr/>
      <dgm:t>
        <a:bodyPr/>
        <a:lstStyle/>
        <a:p>
          <a:endParaRPr lang="fr-FR" sz="1000"/>
        </a:p>
      </dgm:t>
    </dgm:pt>
    <dgm:pt modelId="{4BC32F8B-ED9F-4CE5-A199-52B79E544A0E}" type="pres">
      <dgm:prSet presAssocID="{E691A189-EDA5-4C03-831F-6AEA6C8355F4}" presName="Name0" presStyleCnt="0">
        <dgm:presLayoutVars>
          <dgm:dir/>
          <dgm:resizeHandles val="exact"/>
        </dgm:presLayoutVars>
      </dgm:prSet>
      <dgm:spPr/>
    </dgm:pt>
    <dgm:pt modelId="{255541CB-CBB3-4CB2-9841-5AC7097F6697}" type="pres">
      <dgm:prSet presAssocID="{08F05784-0B23-4EF8-82FE-445E74F166B9}" presName="Name5" presStyleLbl="vennNode1" presStyleIdx="0" presStyleCnt="2">
        <dgm:presLayoutVars>
          <dgm:bulletEnabled val="1"/>
        </dgm:presLayoutVars>
      </dgm:prSet>
      <dgm:spPr>
        <a:xfrm>
          <a:off x="1293882" y="720"/>
          <a:ext cx="1993139" cy="1993139"/>
        </a:xfrm>
        <a:prstGeom prst="ellipse">
          <a:avLst/>
        </a:prstGeom>
      </dgm:spPr>
    </dgm:pt>
    <dgm:pt modelId="{296B20B6-F63E-468D-8E81-6495CA1D162C}" type="pres">
      <dgm:prSet presAssocID="{8280FC40-84CB-427E-9E23-DB0CB1180EAF}" presName="space" presStyleCnt="0"/>
      <dgm:spPr/>
    </dgm:pt>
    <dgm:pt modelId="{7F5F6620-6C45-4F3B-BC7C-524979EECB46}" type="pres">
      <dgm:prSet presAssocID="{105ABD96-7A9E-4AA5-A432-5B26A2DB9016}" presName="Name5" presStyleLbl="vennNode1" presStyleIdx="1" presStyleCnt="2" custLinFactNeighborX="-4292" custLinFactNeighborY="61">
        <dgm:presLayoutVars>
          <dgm:bulletEnabled val="1"/>
        </dgm:presLayoutVars>
      </dgm:prSet>
      <dgm:spPr/>
    </dgm:pt>
  </dgm:ptLst>
  <dgm:cxnLst>
    <dgm:cxn modelId="{0581FFA4-5762-4501-B0B4-001E2EB4F730}" srcId="{E691A189-EDA5-4C03-831F-6AEA6C8355F4}" destId="{105ABD96-7A9E-4AA5-A432-5B26A2DB9016}" srcOrd="1" destOrd="0" parTransId="{A05A9883-4827-4CB1-8040-12C87F91C5A5}" sibTransId="{4E2CE958-B381-4C22-831E-B0E2A3C8ADC5}"/>
    <dgm:cxn modelId="{DB2DEEAB-0561-41A3-ACA5-6674154BE249}" type="presOf" srcId="{E691A189-EDA5-4C03-831F-6AEA6C8355F4}" destId="{4BC32F8B-ED9F-4CE5-A199-52B79E544A0E}" srcOrd="0" destOrd="0" presId="urn:microsoft.com/office/officeart/2005/8/layout/venn3"/>
    <dgm:cxn modelId="{4826D8DF-C16C-4B0C-9CF2-1BEDDA6BC6AB}" type="presOf" srcId="{105ABD96-7A9E-4AA5-A432-5B26A2DB9016}" destId="{7F5F6620-6C45-4F3B-BC7C-524979EECB46}" srcOrd="0" destOrd="0" presId="urn:microsoft.com/office/officeart/2005/8/layout/venn3"/>
    <dgm:cxn modelId="{46B92AE4-5C99-4BC6-9F0C-C048B4A4FDA4}" srcId="{E691A189-EDA5-4C03-831F-6AEA6C8355F4}" destId="{08F05784-0B23-4EF8-82FE-445E74F166B9}" srcOrd="0" destOrd="0" parTransId="{2B9F48EC-B4E5-4E0E-B2C2-94099DB83B95}" sibTransId="{8280FC40-84CB-427E-9E23-DB0CB1180EAF}"/>
    <dgm:cxn modelId="{19148DEE-5873-4163-8D27-1670B0227449}" type="presOf" srcId="{08F05784-0B23-4EF8-82FE-445E74F166B9}" destId="{255541CB-CBB3-4CB2-9841-5AC7097F6697}" srcOrd="0" destOrd="0" presId="urn:microsoft.com/office/officeart/2005/8/layout/venn3"/>
    <dgm:cxn modelId="{6CAF880C-BE8F-48F4-A43C-C480C1C44CFB}" type="presParOf" srcId="{4BC32F8B-ED9F-4CE5-A199-52B79E544A0E}" destId="{255541CB-CBB3-4CB2-9841-5AC7097F6697}" srcOrd="0" destOrd="0" presId="urn:microsoft.com/office/officeart/2005/8/layout/venn3"/>
    <dgm:cxn modelId="{606EB58B-D8BD-4D60-9ADE-39E92A4A8C61}" type="presParOf" srcId="{4BC32F8B-ED9F-4CE5-A199-52B79E544A0E}" destId="{296B20B6-F63E-468D-8E81-6495CA1D162C}" srcOrd="1" destOrd="0" presId="urn:microsoft.com/office/officeart/2005/8/layout/venn3"/>
    <dgm:cxn modelId="{C4DB2162-E1AD-4A0E-AB88-ABC0FD502D2A}" type="presParOf" srcId="{4BC32F8B-ED9F-4CE5-A199-52B79E544A0E}" destId="{7F5F6620-6C45-4F3B-BC7C-524979EECB46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1B91FBD-1A0B-4BF3-BE31-3A2F96EE42AC}" type="doc">
      <dgm:prSet loTypeId="urn:microsoft.com/office/officeart/2005/8/layout/chevron1" loCatId="process" qsTypeId="urn:microsoft.com/office/officeart/2005/8/quickstyle/3d2" qsCatId="3D" csTypeId="urn:microsoft.com/office/officeart/2005/8/colors/colorful5" csCatId="colorful" phldr="1"/>
      <dgm:spPr/>
    </dgm:pt>
    <dgm:pt modelId="{FF1D004D-B6E8-42A5-BA98-91899B356A0C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gm:t>
    </dgm:pt>
    <dgm:pt modelId="{AFF8A6EC-6E1E-4CC6-A728-C534E9B4211B}" type="par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D7A9E7A-4ABA-4B1C-99B6-5D4D36423BDF}" type="sib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C7EE77F-E9FB-443F-AE1A-887F1AF52DE8}">
      <dgm:prSet phldrT="[Texte]" custT="1"/>
      <dgm:spPr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r>
            <a:rPr lang="fr-FR" sz="1400" b="1" kern="1200" dirty="0">
              <a:solidFill>
                <a:schemeClr val="tx1"/>
              </a:solidFill>
            </a:rPr>
            <a:t>2</a:t>
          </a: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. Évaluer le besoin en MP</a:t>
          </a:r>
        </a:p>
      </dgm:t>
    </dgm:pt>
    <dgm:pt modelId="{A269BDF0-89CC-4603-B26D-AE1AE9DA99C4}" type="par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B77F0318-F77E-4640-8C04-29D1FBF653ED}" type="sib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87CD4C5-C7E6-4157-91E3-691F2D2E6EC3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r>
            <a:rPr lang="fr-FR" sz="1400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kern="1200" dirty="0">
              <a:solidFill>
                <a:schemeClr val="tx1"/>
              </a:solidFill>
            </a:rPr>
            <a:t> financier</a:t>
          </a:r>
        </a:p>
      </dgm:t>
    </dgm:pt>
    <dgm:pt modelId="{13741731-5D15-4A5E-A998-3D23EF41CBEE}" type="par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7A3E20C-7D0E-437E-8C45-F90EA7BA1D8B}" type="sib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F8D22FC-A517-4273-AB36-59EB7FD7583D}" type="pres">
      <dgm:prSet presAssocID="{F1B91FBD-1A0B-4BF3-BE31-3A2F96EE42AC}" presName="Name0" presStyleCnt="0">
        <dgm:presLayoutVars>
          <dgm:dir/>
          <dgm:animLvl val="lvl"/>
          <dgm:resizeHandles val="exact"/>
        </dgm:presLayoutVars>
      </dgm:prSet>
      <dgm:spPr/>
    </dgm:pt>
    <dgm:pt modelId="{51141979-3C42-4669-9DBA-0B5A4005CD50}" type="pres">
      <dgm:prSet presAssocID="{FF1D004D-B6E8-42A5-BA98-91899B356A0C}" presName="parTxOnly" presStyleLbl="node1" presStyleIdx="0" presStyleCnt="3">
        <dgm:presLayoutVars>
          <dgm:chMax val="0"/>
          <dgm:chPref val="0"/>
          <dgm:bulletEnabled val="1"/>
        </dgm:presLayoutVars>
      </dgm:prSet>
      <dgm:spPr>
        <a:xfrm>
          <a:off x="2136" y="0"/>
          <a:ext cx="2603420" cy="675839"/>
        </a:xfrm>
        <a:prstGeom prst="chevron">
          <a:avLst/>
        </a:prstGeom>
      </dgm:spPr>
    </dgm:pt>
    <dgm:pt modelId="{52E8572A-7D34-4E30-BDD8-B6050441E40A}" type="pres">
      <dgm:prSet presAssocID="{5D7A9E7A-4ABA-4B1C-99B6-5D4D36423BDF}" presName="parTxOnlySpace" presStyleCnt="0"/>
      <dgm:spPr/>
    </dgm:pt>
    <dgm:pt modelId="{B0BD96E8-2C27-461B-85CD-649AAFD3E60E}" type="pres">
      <dgm:prSet presAssocID="{EC7EE77F-E9FB-443F-AE1A-887F1AF52DE8}" presName="parTxOnly" presStyleLbl="node1" presStyleIdx="1" presStyleCnt="3">
        <dgm:presLayoutVars>
          <dgm:chMax val="0"/>
          <dgm:chPref val="0"/>
          <dgm:bulletEnabled val="1"/>
        </dgm:presLayoutVars>
      </dgm:prSet>
      <dgm:spPr>
        <a:xfrm>
          <a:off x="2345215" y="0"/>
          <a:ext cx="2603420" cy="675839"/>
        </a:xfrm>
        <a:prstGeom prst="chevron">
          <a:avLst/>
        </a:prstGeom>
      </dgm:spPr>
    </dgm:pt>
    <dgm:pt modelId="{6E3F4FF1-C30B-4490-BC52-4DC1A8821844}" type="pres">
      <dgm:prSet presAssocID="{B77F0318-F77E-4640-8C04-29D1FBF653ED}" presName="parTxOnlySpace" presStyleCnt="0"/>
      <dgm:spPr/>
    </dgm:pt>
    <dgm:pt modelId="{183AB1FB-9C27-4CC2-BB99-9AE274007602}" type="pres">
      <dgm:prSet presAssocID="{D87CD4C5-C7E6-4157-91E3-691F2D2E6EC3}" presName="parTxOnly" presStyleLbl="node1" presStyleIdx="2" presStyleCnt="3">
        <dgm:presLayoutVars>
          <dgm:chMax val="0"/>
          <dgm:chPref val="0"/>
          <dgm:bulletEnabled val="1"/>
        </dgm:presLayoutVars>
      </dgm:prSet>
      <dgm:spPr>
        <a:xfrm>
          <a:off x="4688294" y="0"/>
          <a:ext cx="2603420" cy="675839"/>
        </a:xfrm>
        <a:prstGeom prst="chevron">
          <a:avLst/>
        </a:prstGeom>
      </dgm:spPr>
    </dgm:pt>
  </dgm:ptLst>
  <dgm:cxnLst>
    <dgm:cxn modelId="{7687135B-A6FA-4E1A-A48E-6F85362799F2}" type="presOf" srcId="{F1B91FBD-1A0B-4BF3-BE31-3A2F96EE42AC}" destId="{DF8D22FC-A517-4273-AB36-59EB7FD7583D}" srcOrd="0" destOrd="0" presId="urn:microsoft.com/office/officeart/2005/8/layout/chevron1"/>
    <dgm:cxn modelId="{4817254E-DADC-4469-80A9-567A234C843E}" srcId="{F1B91FBD-1A0B-4BF3-BE31-3A2F96EE42AC}" destId="{FF1D004D-B6E8-42A5-BA98-91899B356A0C}" srcOrd="0" destOrd="0" parTransId="{AFF8A6EC-6E1E-4CC6-A728-C534E9B4211B}" sibTransId="{5D7A9E7A-4ABA-4B1C-99B6-5D4D36423BDF}"/>
    <dgm:cxn modelId="{B562F28A-AB49-47EE-9A4C-077DC5FB9C08}" type="presOf" srcId="{FF1D004D-B6E8-42A5-BA98-91899B356A0C}" destId="{51141979-3C42-4669-9DBA-0B5A4005CD50}" srcOrd="0" destOrd="0" presId="urn:microsoft.com/office/officeart/2005/8/layout/chevron1"/>
    <dgm:cxn modelId="{AC829E8C-31DD-47F1-AEB8-F4096FCE2137}" type="presOf" srcId="{D87CD4C5-C7E6-4157-91E3-691F2D2E6EC3}" destId="{183AB1FB-9C27-4CC2-BB99-9AE274007602}" srcOrd="0" destOrd="0" presId="urn:microsoft.com/office/officeart/2005/8/layout/chevron1"/>
    <dgm:cxn modelId="{AEF0A590-463E-4D8D-BC85-DC743253DC82}" srcId="{F1B91FBD-1A0B-4BF3-BE31-3A2F96EE42AC}" destId="{D87CD4C5-C7E6-4157-91E3-691F2D2E6EC3}" srcOrd="2" destOrd="0" parTransId="{13741731-5D15-4A5E-A998-3D23EF41CBEE}" sibTransId="{67A3E20C-7D0E-437E-8C45-F90EA7BA1D8B}"/>
    <dgm:cxn modelId="{553FB9D1-EAB8-4E2D-A2C5-0620C832E2FF}" type="presOf" srcId="{EC7EE77F-E9FB-443F-AE1A-887F1AF52DE8}" destId="{B0BD96E8-2C27-461B-85CD-649AAFD3E60E}" srcOrd="0" destOrd="0" presId="urn:microsoft.com/office/officeart/2005/8/layout/chevron1"/>
    <dgm:cxn modelId="{F6A3EEEF-FAE0-4784-BDAB-B87F844B758F}" srcId="{F1B91FBD-1A0B-4BF3-BE31-3A2F96EE42AC}" destId="{EC7EE77F-E9FB-443F-AE1A-887F1AF52DE8}" srcOrd="1" destOrd="0" parTransId="{A269BDF0-89CC-4603-B26D-AE1AE9DA99C4}" sibTransId="{B77F0318-F77E-4640-8C04-29D1FBF653ED}"/>
    <dgm:cxn modelId="{9D45F0E5-54B1-4E40-B863-CFBDFE71D8CF}" type="presParOf" srcId="{DF8D22FC-A517-4273-AB36-59EB7FD7583D}" destId="{51141979-3C42-4669-9DBA-0B5A4005CD50}" srcOrd="0" destOrd="0" presId="urn:microsoft.com/office/officeart/2005/8/layout/chevron1"/>
    <dgm:cxn modelId="{DE91AD0D-4402-468A-AE4B-2DF670420017}" type="presParOf" srcId="{DF8D22FC-A517-4273-AB36-59EB7FD7583D}" destId="{52E8572A-7D34-4E30-BDD8-B6050441E40A}" srcOrd="1" destOrd="0" presId="urn:microsoft.com/office/officeart/2005/8/layout/chevron1"/>
    <dgm:cxn modelId="{58FC362B-5B47-441B-92D2-D2A60CFCFDBF}" type="presParOf" srcId="{DF8D22FC-A517-4273-AB36-59EB7FD7583D}" destId="{B0BD96E8-2C27-461B-85CD-649AAFD3E60E}" srcOrd="2" destOrd="0" presId="urn:microsoft.com/office/officeart/2005/8/layout/chevron1"/>
    <dgm:cxn modelId="{01CC63F6-B650-4199-9426-8AA28132CEE5}" type="presParOf" srcId="{DF8D22FC-A517-4273-AB36-59EB7FD7583D}" destId="{6E3F4FF1-C30B-4490-BC52-4DC1A8821844}" srcOrd="3" destOrd="0" presId="urn:microsoft.com/office/officeart/2005/8/layout/chevron1"/>
    <dgm:cxn modelId="{BF14E015-5AA2-4EFC-BC52-5889855013CC}" type="presParOf" srcId="{DF8D22FC-A517-4273-AB36-59EB7FD7583D}" destId="{183AB1FB-9C27-4CC2-BB99-9AE27400760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1B91FBD-1A0B-4BF3-BE31-3A2F96EE42AC}" type="doc">
      <dgm:prSet loTypeId="urn:microsoft.com/office/officeart/2005/8/layout/chevron1" loCatId="process" qsTypeId="urn:microsoft.com/office/officeart/2005/8/quickstyle/3d2" qsCatId="3D" csTypeId="urn:microsoft.com/office/officeart/2005/8/colors/colorful5" csCatId="colorful" phldr="1"/>
      <dgm:spPr/>
    </dgm:pt>
    <dgm:pt modelId="{FF1D004D-B6E8-42A5-BA98-91899B356A0C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gm:t>
    </dgm:pt>
    <dgm:pt modelId="{AFF8A6EC-6E1E-4CC6-A728-C534E9B4211B}" type="par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D7A9E7A-4ABA-4B1C-99B6-5D4D36423BDF}" type="sib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C7EE77F-E9FB-443F-AE1A-887F1AF52DE8}">
      <dgm:prSet phldrT="[Texte]" custT="1"/>
      <dgm:spPr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r>
            <a:rPr lang="fr-FR" sz="1400" b="1" kern="1200" dirty="0">
              <a:solidFill>
                <a:schemeClr val="tx1"/>
              </a:solidFill>
            </a:rPr>
            <a:t>2</a:t>
          </a: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. Évaluer le besoin en MP</a:t>
          </a:r>
        </a:p>
      </dgm:t>
    </dgm:pt>
    <dgm:pt modelId="{A269BDF0-89CC-4603-B26D-AE1AE9DA99C4}" type="par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B77F0318-F77E-4640-8C04-29D1FBF653ED}" type="sib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87CD4C5-C7E6-4157-91E3-691F2D2E6EC3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r>
            <a:rPr lang="fr-FR" sz="1400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kern="1200" dirty="0">
              <a:solidFill>
                <a:schemeClr val="tx1"/>
              </a:solidFill>
            </a:rPr>
            <a:t> financier</a:t>
          </a:r>
        </a:p>
      </dgm:t>
    </dgm:pt>
    <dgm:pt modelId="{13741731-5D15-4A5E-A998-3D23EF41CBEE}" type="par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7A3E20C-7D0E-437E-8C45-F90EA7BA1D8B}" type="sib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F8D22FC-A517-4273-AB36-59EB7FD7583D}" type="pres">
      <dgm:prSet presAssocID="{F1B91FBD-1A0B-4BF3-BE31-3A2F96EE42AC}" presName="Name0" presStyleCnt="0">
        <dgm:presLayoutVars>
          <dgm:dir/>
          <dgm:animLvl val="lvl"/>
          <dgm:resizeHandles val="exact"/>
        </dgm:presLayoutVars>
      </dgm:prSet>
      <dgm:spPr/>
    </dgm:pt>
    <dgm:pt modelId="{51141979-3C42-4669-9DBA-0B5A4005CD50}" type="pres">
      <dgm:prSet presAssocID="{FF1D004D-B6E8-42A5-BA98-91899B356A0C}" presName="parTxOnly" presStyleLbl="node1" presStyleIdx="0" presStyleCnt="3">
        <dgm:presLayoutVars>
          <dgm:chMax val="0"/>
          <dgm:chPref val="0"/>
          <dgm:bulletEnabled val="1"/>
        </dgm:presLayoutVars>
      </dgm:prSet>
      <dgm:spPr>
        <a:xfrm>
          <a:off x="2136" y="0"/>
          <a:ext cx="2603420" cy="675839"/>
        </a:xfrm>
        <a:prstGeom prst="chevron">
          <a:avLst/>
        </a:prstGeom>
      </dgm:spPr>
    </dgm:pt>
    <dgm:pt modelId="{52E8572A-7D34-4E30-BDD8-B6050441E40A}" type="pres">
      <dgm:prSet presAssocID="{5D7A9E7A-4ABA-4B1C-99B6-5D4D36423BDF}" presName="parTxOnlySpace" presStyleCnt="0"/>
      <dgm:spPr/>
    </dgm:pt>
    <dgm:pt modelId="{B0BD96E8-2C27-461B-85CD-649AAFD3E60E}" type="pres">
      <dgm:prSet presAssocID="{EC7EE77F-E9FB-443F-AE1A-887F1AF52DE8}" presName="parTxOnly" presStyleLbl="node1" presStyleIdx="1" presStyleCnt="3">
        <dgm:presLayoutVars>
          <dgm:chMax val="0"/>
          <dgm:chPref val="0"/>
          <dgm:bulletEnabled val="1"/>
        </dgm:presLayoutVars>
      </dgm:prSet>
      <dgm:spPr>
        <a:xfrm>
          <a:off x="2345215" y="0"/>
          <a:ext cx="2603420" cy="675839"/>
        </a:xfrm>
        <a:prstGeom prst="chevron">
          <a:avLst/>
        </a:prstGeom>
      </dgm:spPr>
    </dgm:pt>
    <dgm:pt modelId="{6E3F4FF1-C30B-4490-BC52-4DC1A8821844}" type="pres">
      <dgm:prSet presAssocID="{B77F0318-F77E-4640-8C04-29D1FBF653ED}" presName="parTxOnlySpace" presStyleCnt="0"/>
      <dgm:spPr/>
    </dgm:pt>
    <dgm:pt modelId="{183AB1FB-9C27-4CC2-BB99-9AE274007602}" type="pres">
      <dgm:prSet presAssocID="{D87CD4C5-C7E6-4157-91E3-691F2D2E6EC3}" presName="parTxOnly" presStyleLbl="node1" presStyleIdx="2" presStyleCnt="3">
        <dgm:presLayoutVars>
          <dgm:chMax val="0"/>
          <dgm:chPref val="0"/>
          <dgm:bulletEnabled val="1"/>
        </dgm:presLayoutVars>
      </dgm:prSet>
      <dgm:spPr>
        <a:xfrm>
          <a:off x="4688294" y="0"/>
          <a:ext cx="2603420" cy="675839"/>
        </a:xfrm>
        <a:prstGeom prst="chevron">
          <a:avLst/>
        </a:prstGeom>
      </dgm:spPr>
    </dgm:pt>
  </dgm:ptLst>
  <dgm:cxnLst>
    <dgm:cxn modelId="{7687135B-A6FA-4E1A-A48E-6F85362799F2}" type="presOf" srcId="{F1B91FBD-1A0B-4BF3-BE31-3A2F96EE42AC}" destId="{DF8D22FC-A517-4273-AB36-59EB7FD7583D}" srcOrd="0" destOrd="0" presId="urn:microsoft.com/office/officeart/2005/8/layout/chevron1"/>
    <dgm:cxn modelId="{4817254E-DADC-4469-80A9-567A234C843E}" srcId="{F1B91FBD-1A0B-4BF3-BE31-3A2F96EE42AC}" destId="{FF1D004D-B6E8-42A5-BA98-91899B356A0C}" srcOrd="0" destOrd="0" parTransId="{AFF8A6EC-6E1E-4CC6-A728-C534E9B4211B}" sibTransId="{5D7A9E7A-4ABA-4B1C-99B6-5D4D36423BDF}"/>
    <dgm:cxn modelId="{B562F28A-AB49-47EE-9A4C-077DC5FB9C08}" type="presOf" srcId="{FF1D004D-B6E8-42A5-BA98-91899B356A0C}" destId="{51141979-3C42-4669-9DBA-0B5A4005CD50}" srcOrd="0" destOrd="0" presId="urn:microsoft.com/office/officeart/2005/8/layout/chevron1"/>
    <dgm:cxn modelId="{AC829E8C-31DD-47F1-AEB8-F4096FCE2137}" type="presOf" srcId="{D87CD4C5-C7E6-4157-91E3-691F2D2E6EC3}" destId="{183AB1FB-9C27-4CC2-BB99-9AE274007602}" srcOrd="0" destOrd="0" presId="urn:microsoft.com/office/officeart/2005/8/layout/chevron1"/>
    <dgm:cxn modelId="{AEF0A590-463E-4D8D-BC85-DC743253DC82}" srcId="{F1B91FBD-1A0B-4BF3-BE31-3A2F96EE42AC}" destId="{D87CD4C5-C7E6-4157-91E3-691F2D2E6EC3}" srcOrd="2" destOrd="0" parTransId="{13741731-5D15-4A5E-A998-3D23EF41CBEE}" sibTransId="{67A3E20C-7D0E-437E-8C45-F90EA7BA1D8B}"/>
    <dgm:cxn modelId="{553FB9D1-EAB8-4E2D-A2C5-0620C832E2FF}" type="presOf" srcId="{EC7EE77F-E9FB-443F-AE1A-887F1AF52DE8}" destId="{B0BD96E8-2C27-461B-85CD-649AAFD3E60E}" srcOrd="0" destOrd="0" presId="urn:microsoft.com/office/officeart/2005/8/layout/chevron1"/>
    <dgm:cxn modelId="{F6A3EEEF-FAE0-4784-BDAB-B87F844B758F}" srcId="{F1B91FBD-1A0B-4BF3-BE31-3A2F96EE42AC}" destId="{EC7EE77F-E9FB-443F-AE1A-887F1AF52DE8}" srcOrd="1" destOrd="0" parTransId="{A269BDF0-89CC-4603-B26D-AE1AE9DA99C4}" sibTransId="{B77F0318-F77E-4640-8C04-29D1FBF653ED}"/>
    <dgm:cxn modelId="{9D45F0E5-54B1-4E40-B863-CFBDFE71D8CF}" type="presParOf" srcId="{DF8D22FC-A517-4273-AB36-59EB7FD7583D}" destId="{51141979-3C42-4669-9DBA-0B5A4005CD50}" srcOrd="0" destOrd="0" presId="urn:microsoft.com/office/officeart/2005/8/layout/chevron1"/>
    <dgm:cxn modelId="{DE91AD0D-4402-468A-AE4B-2DF670420017}" type="presParOf" srcId="{DF8D22FC-A517-4273-AB36-59EB7FD7583D}" destId="{52E8572A-7D34-4E30-BDD8-B6050441E40A}" srcOrd="1" destOrd="0" presId="urn:microsoft.com/office/officeart/2005/8/layout/chevron1"/>
    <dgm:cxn modelId="{58FC362B-5B47-441B-92D2-D2A60CFCFDBF}" type="presParOf" srcId="{DF8D22FC-A517-4273-AB36-59EB7FD7583D}" destId="{B0BD96E8-2C27-461B-85CD-649AAFD3E60E}" srcOrd="2" destOrd="0" presId="urn:microsoft.com/office/officeart/2005/8/layout/chevron1"/>
    <dgm:cxn modelId="{01CC63F6-B650-4199-9426-8AA28132CEE5}" type="presParOf" srcId="{DF8D22FC-A517-4273-AB36-59EB7FD7583D}" destId="{6E3F4FF1-C30B-4490-BC52-4DC1A8821844}" srcOrd="3" destOrd="0" presId="urn:microsoft.com/office/officeart/2005/8/layout/chevron1"/>
    <dgm:cxn modelId="{BF14E015-5AA2-4EFC-BC52-5889855013CC}" type="presParOf" srcId="{DF8D22FC-A517-4273-AB36-59EB7FD7583D}" destId="{183AB1FB-9C27-4CC2-BB99-9AE27400760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1B91FBD-1A0B-4BF3-BE31-3A2F96EE42AC}" type="doc">
      <dgm:prSet loTypeId="urn:microsoft.com/office/officeart/2005/8/layout/chevron1" loCatId="process" qsTypeId="urn:microsoft.com/office/officeart/2005/8/quickstyle/3d2" qsCatId="3D" csTypeId="urn:microsoft.com/office/officeart/2005/8/colors/colorful5" csCatId="colorful" phldr="1"/>
      <dgm:spPr/>
    </dgm:pt>
    <dgm:pt modelId="{FF1D004D-B6E8-42A5-BA98-91899B356A0C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gm:t>
    </dgm:pt>
    <dgm:pt modelId="{AFF8A6EC-6E1E-4CC6-A728-C534E9B4211B}" type="par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D7A9E7A-4ABA-4B1C-99B6-5D4D36423BDF}" type="sib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C7EE77F-E9FB-443F-AE1A-887F1AF52DE8}">
      <dgm:prSet phldrT="[Texte]" custT="1"/>
      <dgm:spPr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r>
            <a:rPr lang="fr-FR" sz="1400" b="1" kern="1200" dirty="0">
              <a:solidFill>
                <a:schemeClr val="tx1"/>
              </a:solidFill>
            </a:rPr>
            <a:t>2</a:t>
          </a: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. Évaluer le besoin en MP</a:t>
          </a:r>
        </a:p>
      </dgm:t>
    </dgm:pt>
    <dgm:pt modelId="{A269BDF0-89CC-4603-B26D-AE1AE9DA99C4}" type="par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B77F0318-F77E-4640-8C04-29D1FBF653ED}" type="sib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87CD4C5-C7E6-4157-91E3-691F2D2E6EC3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r>
            <a:rPr lang="fr-FR" sz="1400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kern="1200" dirty="0">
              <a:solidFill>
                <a:schemeClr val="tx1"/>
              </a:solidFill>
            </a:rPr>
            <a:t> financier</a:t>
          </a:r>
        </a:p>
      </dgm:t>
    </dgm:pt>
    <dgm:pt modelId="{13741731-5D15-4A5E-A998-3D23EF41CBEE}" type="par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7A3E20C-7D0E-437E-8C45-F90EA7BA1D8B}" type="sib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F8D22FC-A517-4273-AB36-59EB7FD7583D}" type="pres">
      <dgm:prSet presAssocID="{F1B91FBD-1A0B-4BF3-BE31-3A2F96EE42AC}" presName="Name0" presStyleCnt="0">
        <dgm:presLayoutVars>
          <dgm:dir/>
          <dgm:animLvl val="lvl"/>
          <dgm:resizeHandles val="exact"/>
        </dgm:presLayoutVars>
      </dgm:prSet>
      <dgm:spPr/>
    </dgm:pt>
    <dgm:pt modelId="{51141979-3C42-4669-9DBA-0B5A4005CD50}" type="pres">
      <dgm:prSet presAssocID="{FF1D004D-B6E8-42A5-BA98-91899B356A0C}" presName="parTxOnly" presStyleLbl="node1" presStyleIdx="0" presStyleCnt="3">
        <dgm:presLayoutVars>
          <dgm:chMax val="0"/>
          <dgm:chPref val="0"/>
          <dgm:bulletEnabled val="1"/>
        </dgm:presLayoutVars>
      </dgm:prSet>
      <dgm:spPr>
        <a:xfrm>
          <a:off x="2136" y="0"/>
          <a:ext cx="2603420" cy="675839"/>
        </a:xfrm>
        <a:prstGeom prst="chevron">
          <a:avLst/>
        </a:prstGeom>
      </dgm:spPr>
    </dgm:pt>
    <dgm:pt modelId="{52E8572A-7D34-4E30-BDD8-B6050441E40A}" type="pres">
      <dgm:prSet presAssocID="{5D7A9E7A-4ABA-4B1C-99B6-5D4D36423BDF}" presName="parTxOnlySpace" presStyleCnt="0"/>
      <dgm:spPr/>
    </dgm:pt>
    <dgm:pt modelId="{B0BD96E8-2C27-461B-85CD-649AAFD3E60E}" type="pres">
      <dgm:prSet presAssocID="{EC7EE77F-E9FB-443F-AE1A-887F1AF52DE8}" presName="parTxOnly" presStyleLbl="node1" presStyleIdx="1" presStyleCnt="3">
        <dgm:presLayoutVars>
          <dgm:chMax val="0"/>
          <dgm:chPref val="0"/>
          <dgm:bulletEnabled val="1"/>
        </dgm:presLayoutVars>
      </dgm:prSet>
      <dgm:spPr>
        <a:xfrm>
          <a:off x="2345215" y="0"/>
          <a:ext cx="2603420" cy="675839"/>
        </a:xfrm>
        <a:prstGeom prst="chevron">
          <a:avLst/>
        </a:prstGeom>
      </dgm:spPr>
    </dgm:pt>
    <dgm:pt modelId="{6E3F4FF1-C30B-4490-BC52-4DC1A8821844}" type="pres">
      <dgm:prSet presAssocID="{B77F0318-F77E-4640-8C04-29D1FBF653ED}" presName="parTxOnlySpace" presStyleCnt="0"/>
      <dgm:spPr/>
    </dgm:pt>
    <dgm:pt modelId="{183AB1FB-9C27-4CC2-BB99-9AE274007602}" type="pres">
      <dgm:prSet presAssocID="{D87CD4C5-C7E6-4157-91E3-691F2D2E6EC3}" presName="parTxOnly" presStyleLbl="node1" presStyleIdx="2" presStyleCnt="3">
        <dgm:presLayoutVars>
          <dgm:chMax val="0"/>
          <dgm:chPref val="0"/>
          <dgm:bulletEnabled val="1"/>
        </dgm:presLayoutVars>
      </dgm:prSet>
      <dgm:spPr>
        <a:xfrm>
          <a:off x="4688294" y="0"/>
          <a:ext cx="2603420" cy="675839"/>
        </a:xfrm>
        <a:prstGeom prst="chevron">
          <a:avLst/>
        </a:prstGeom>
      </dgm:spPr>
    </dgm:pt>
  </dgm:ptLst>
  <dgm:cxnLst>
    <dgm:cxn modelId="{7687135B-A6FA-4E1A-A48E-6F85362799F2}" type="presOf" srcId="{F1B91FBD-1A0B-4BF3-BE31-3A2F96EE42AC}" destId="{DF8D22FC-A517-4273-AB36-59EB7FD7583D}" srcOrd="0" destOrd="0" presId="urn:microsoft.com/office/officeart/2005/8/layout/chevron1"/>
    <dgm:cxn modelId="{4817254E-DADC-4469-80A9-567A234C843E}" srcId="{F1B91FBD-1A0B-4BF3-BE31-3A2F96EE42AC}" destId="{FF1D004D-B6E8-42A5-BA98-91899B356A0C}" srcOrd="0" destOrd="0" parTransId="{AFF8A6EC-6E1E-4CC6-A728-C534E9B4211B}" sibTransId="{5D7A9E7A-4ABA-4B1C-99B6-5D4D36423BDF}"/>
    <dgm:cxn modelId="{B562F28A-AB49-47EE-9A4C-077DC5FB9C08}" type="presOf" srcId="{FF1D004D-B6E8-42A5-BA98-91899B356A0C}" destId="{51141979-3C42-4669-9DBA-0B5A4005CD50}" srcOrd="0" destOrd="0" presId="urn:microsoft.com/office/officeart/2005/8/layout/chevron1"/>
    <dgm:cxn modelId="{AC829E8C-31DD-47F1-AEB8-F4096FCE2137}" type="presOf" srcId="{D87CD4C5-C7E6-4157-91E3-691F2D2E6EC3}" destId="{183AB1FB-9C27-4CC2-BB99-9AE274007602}" srcOrd="0" destOrd="0" presId="urn:microsoft.com/office/officeart/2005/8/layout/chevron1"/>
    <dgm:cxn modelId="{AEF0A590-463E-4D8D-BC85-DC743253DC82}" srcId="{F1B91FBD-1A0B-4BF3-BE31-3A2F96EE42AC}" destId="{D87CD4C5-C7E6-4157-91E3-691F2D2E6EC3}" srcOrd="2" destOrd="0" parTransId="{13741731-5D15-4A5E-A998-3D23EF41CBEE}" sibTransId="{67A3E20C-7D0E-437E-8C45-F90EA7BA1D8B}"/>
    <dgm:cxn modelId="{553FB9D1-EAB8-4E2D-A2C5-0620C832E2FF}" type="presOf" srcId="{EC7EE77F-E9FB-443F-AE1A-887F1AF52DE8}" destId="{B0BD96E8-2C27-461B-85CD-649AAFD3E60E}" srcOrd="0" destOrd="0" presId="urn:microsoft.com/office/officeart/2005/8/layout/chevron1"/>
    <dgm:cxn modelId="{F6A3EEEF-FAE0-4784-BDAB-B87F844B758F}" srcId="{F1B91FBD-1A0B-4BF3-BE31-3A2F96EE42AC}" destId="{EC7EE77F-E9FB-443F-AE1A-887F1AF52DE8}" srcOrd="1" destOrd="0" parTransId="{A269BDF0-89CC-4603-B26D-AE1AE9DA99C4}" sibTransId="{B77F0318-F77E-4640-8C04-29D1FBF653ED}"/>
    <dgm:cxn modelId="{9D45F0E5-54B1-4E40-B863-CFBDFE71D8CF}" type="presParOf" srcId="{DF8D22FC-A517-4273-AB36-59EB7FD7583D}" destId="{51141979-3C42-4669-9DBA-0B5A4005CD50}" srcOrd="0" destOrd="0" presId="urn:microsoft.com/office/officeart/2005/8/layout/chevron1"/>
    <dgm:cxn modelId="{DE91AD0D-4402-468A-AE4B-2DF670420017}" type="presParOf" srcId="{DF8D22FC-A517-4273-AB36-59EB7FD7583D}" destId="{52E8572A-7D34-4E30-BDD8-B6050441E40A}" srcOrd="1" destOrd="0" presId="urn:microsoft.com/office/officeart/2005/8/layout/chevron1"/>
    <dgm:cxn modelId="{58FC362B-5B47-441B-92D2-D2A60CFCFDBF}" type="presParOf" srcId="{DF8D22FC-A517-4273-AB36-59EB7FD7583D}" destId="{B0BD96E8-2C27-461B-85CD-649AAFD3E60E}" srcOrd="2" destOrd="0" presId="urn:microsoft.com/office/officeart/2005/8/layout/chevron1"/>
    <dgm:cxn modelId="{01CC63F6-B650-4199-9426-8AA28132CEE5}" type="presParOf" srcId="{DF8D22FC-A517-4273-AB36-59EB7FD7583D}" destId="{6E3F4FF1-C30B-4490-BC52-4DC1A8821844}" srcOrd="3" destOrd="0" presId="urn:microsoft.com/office/officeart/2005/8/layout/chevron1"/>
    <dgm:cxn modelId="{BF14E015-5AA2-4EFC-BC52-5889855013CC}" type="presParOf" srcId="{DF8D22FC-A517-4273-AB36-59EB7FD7583D}" destId="{183AB1FB-9C27-4CC2-BB99-9AE27400760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1B91FBD-1A0B-4BF3-BE31-3A2F96EE42AC}" type="doc">
      <dgm:prSet loTypeId="urn:microsoft.com/office/officeart/2005/8/layout/chevron1" loCatId="process" qsTypeId="urn:microsoft.com/office/officeart/2005/8/quickstyle/3d2" qsCatId="3D" csTypeId="urn:microsoft.com/office/officeart/2005/8/colors/colorful5" csCatId="colorful" phldr="1"/>
      <dgm:spPr/>
    </dgm:pt>
    <dgm:pt modelId="{FF1D004D-B6E8-42A5-BA98-91899B356A0C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gm:t>
    </dgm:pt>
    <dgm:pt modelId="{AFF8A6EC-6E1E-4CC6-A728-C534E9B4211B}" type="par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D7A9E7A-4ABA-4B1C-99B6-5D4D36423BDF}" type="sib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C7EE77F-E9FB-443F-AE1A-887F1AF52DE8}">
      <dgm:prSet phldrT="[Texte]" custT="1"/>
      <dgm:spPr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r>
            <a:rPr lang="fr-FR" sz="1400" b="1" kern="1200" dirty="0">
              <a:solidFill>
                <a:schemeClr val="tx1"/>
              </a:solidFill>
            </a:rPr>
            <a:t>2</a:t>
          </a: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. Évaluer le besoin en MP</a:t>
          </a:r>
        </a:p>
      </dgm:t>
    </dgm:pt>
    <dgm:pt modelId="{A269BDF0-89CC-4603-B26D-AE1AE9DA99C4}" type="par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B77F0318-F77E-4640-8C04-29D1FBF653ED}" type="sib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87CD4C5-C7E6-4157-91E3-691F2D2E6EC3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r>
            <a:rPr lang="fr-FR" sz="1400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kern="1200" dirty="0">
              <a:solidFill>
                <a:schemeClr val="tx1"/>
              </a:solidFill>
            </a:rPr>
            <a:t> financier</a:t>
          </a:r>
        </a:p>
      </dgm:t>
    </dgm:pt>
    <dgm:pt modelId="{13741731-5D15-4A5E-A998-3D23EF41CBEE}" type="par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7A3E20C-7D0E-437E-8C45-F90EA7BA1D8B}" type="sib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F8D22FC-A517-4273-AB36-59EB7FD7583D}" type="pres">
      <dgm:prSet presAssocID="{F1B91FBD-1A0B-4BF3-BE31-3A2F96EE42AC}" presName="Name0" presStyleCnt="0">
        <dgm:presLayoutVars>
          <dgm:dir/>
          <dgm:animLvl val="lvl"/>
          <dgm:resizeHandles val="exact"/>
        </dgm:presLayoutVars>
      </dgm:prSet>
      <dgm:spPr/>
    </dgm:pt>
    <dgm:pt modelId="{51141979-3C42-4669-9DBA-0B5A4005CD50}" type="pres">
      <dgm:prSet presAssocID="{FF1D004D-B6E8-42A5-BA98-91899B356A0C}" presName="parTxOnly" presStyleLbl="node1" presStyleIdx="0" presStyleCnt="3">
        <dgm:presLayoutVars>
          <dgm:chMax val="0"/>
          <dgm:chPref val="0"/>
          <dgm:bulletEnabled val="1"/>
        </dgm:presLayoutVars>
      </dgm:prSet>
      <dgm:spPr>
        <a:xfrm>
          <a:off x="2136" y="0"/>
          <a:ext cx="2603420" cy="675839"/>
        </a:xfrm>
        <a:prstGeom prst="chevron">
          <a:avLst/>
        </a:prstGeom>
      </dgm:spPr>
    </dgm:pt>
    <dgm:pt modelId="{52E8572A-7D34-4E30-BDD8-B6050441E40A}" type="pres">
      <dgm:prSet presAssocID="{5D7A9E7A-4ABA-4B1C-99B6-5D4D36423BDF}" presName="parTxOnlySpace" presStyleCnt="0"/>
      <dgm:spPr/>
    </dgm:pt>
    <dgm:pt modelId="{B0BD96E8-2C27-461B-85CD-649AAFD3E60E}" type="pres">
      <dgm:prSet presAssocID="{EC7EE77F-E9FB-443F-AE1A-887F1AF52DE8}" presName="parTxOnly" presStyleLbl="node1" presStyleIdx="1" presStyleCnt="3">
        <dgm:presLayoutVars>
          <dgm:chMax val="0"/>
          <dgm:chPref val="0"/>
          <dgm:bulletEnabled val="1"/>
        </dgm:presLayoutVars>
      </dgm:prSet>
      <dgm:spPr>
        <a:xfrm>
          <a:off x="2345215" y="0"/>
          <a:ext cx="2603420" cy="675839"/>
        </a:xfrm>
        <a:prstGeom prst="chevron">
          <a:avLst/>
        </a:prstGeom>
      </dgm:spPr>
    </dgm:pt>
    <dgm:pt modelId="{6E3F4FF1-C30B-4490-BC52-4DC1A8821844}" type="pres">
      <dgm:prSet presAssocID="{B77F0318-F77E-4640-8C04-29D1FBF653ED}" presName="parTxOnlySpace" presStyleCnt="0"/>
      <dgm:spPr/>
    </dgm:pt>
    <dgm:pt modelId="{183AB1FB-9C27-4CC2-BB99-9AE274007602}" type="pres">
      <dgm:prSet presAssocID="{D87CD4C5-C7E6-4157-91E3-691F2D2E6EC3}" presName="parTxOnly" presStyleLbl="node1" presStyleIdx="2" presStyleCnt="3">
        <dgm:presLayoutVars>
          <dgm:chMax val="0"/>
          <dgm:chPref val="0"/>
          <dgm:bulletEnabled val="1"/>
        </dgm:presLayoutVars>
      </dgm:prSet>
      <dgm:spPr>
        <a:xfrm>
          <a:off x="4688294" y="0"/>
          <a:ext cx="2603420" cy="675839"/>
        </a:xfrm>
        <a:prstGeom prst="chevron">
          <a:avLst/>
        </a:prstGeom>
      </dgm:spPr>
    </dgm:pt>
  </dgm:ptLst>
  <dgm:cxnLst>
    <dgm:cxn modelId="{7687135B-A6FA-4E1A-A48E-6F85362799F2}" type="presOf" srcId="{F1B91FBD-1A0B-4BF3-BE31-3A2F96EE42AC}" destId="{DF8D22FC-A517-4273-AB36-59EB7FD7583D}" srcOrd="0" destOrd="0" presId="urn:microsoft.com/office/officeart/2005/8/layout/chevron1"/>
    <dgm:cxn modelId="{4817254E-DADC-4469-80A9-567A234C843E}" srcId="{F1B91FBD-1A0B-4BF3-BE31-3A2F96EE42AC}" destId="{FF1D004D-B6E8-42A5-BA98-91899B356A0C}" srcOrd="0" destOrd="0" parTransId="{AFF8A6EC-6E1E-4CC6-A728-C534E9B4211B}" sibTransId="{5D7A9E7A-4ABA-4B1C-99B6-5D4D36423BDF}"/>
    <dgm:cxn modelId="{B562F28A-AB49-47EE-9A4C-077DC5FB9C08}" type="presOf" srcId="{FF1D004D-B6E8-42A5-BA98-91899B356A0C}" destId="{51141979-3C42-4669-9DBA-0B5A4005CD50}" srcOrd="0" destOrd="0" presId="urn:microsoft.com/office/officeart/2005/8/layout/chevron1"/>
    <dgm:cxn modelId="{AC829E8C-31DD-47F1-AEB8-F4096FCE2137}" type="presOf" srcId="{D87CD4C5-C7E6-4157-91E3-691F2D2E6EC3}" destId="{183AB1FB-9C27-4CC2-BB99-9AE274007602}" srcOrd="0" destOrd="0" presId="urn:microsoft.com/office/officeart/2005/8/layout/chevron1"/>
    <dgm:cxn modelId="{AEF0A590-463E-4D8D-BC85-DC743253DC82}" srcId="{F1B91FBD-1A0B-4BF3-BE31-3A2F96EE42AC}" destId="{D87CD4C5-C7E6-4157-91E3-691F2D2E6EC3}" srcOrd="2" destOrd="0" parTransId="{13741731-5D15-4A5E-A998-3D23EF41CBEE}" sibTransId="{67A3E20C-7D0E-437E-8C45-F90EA7BA1D8B}"/>
    <dgm:cxn modelId="{553FB9D1-EAB8-4E2D-A2C5-0620C832E2FF}" type="presOf" srcId="{EC7EE77F-E9FB-443F-AE1A-887F1AF52DE8}" destId="{B0BD96E8-2C27-461B-85CD-649AAFD3E60E}" srcOrd="0" destOrd="0" presId="urn:microsoft.com/office/officeart/2005/8/layout/chevron1"/>
    <dgm:cxn modelId="{F6A3EEEF-FAE0-4784-BDAB-B87F844B758F}" srcId="{F1B91FBD-1A0B-4BF3-BE31-3A2F96EE42AC}" destId="{EC7EE77F-E9FB-443F-AE1A-887F1AF52DE8}" srcOrd="1" destOrd="0" parTransId="{A269BDF0-89CC-4603-B26D-AE1AE9DA99C4}" sibTransId="{B77F0318-F77E-4640-8C04-29D1FBF653ED}"/>
    <dgm:cxn modelId="{9D45F0E5-54B1-4E40-B863-CFBDFE71D8CF}" type="presParOf" srcId="{DF8D22FC-A517-4273-AB36-59EB7FD7583D}" destId="{51141979-3C42-4669-9DBA-0B5A4005CD50}" srcOrd="0" destOrd="0" presId="urn:microsoft.com/office/officeart/2005/8/layout/chevron1"/>
    <dgm:cxn modelId="{DE91AD0D-4402-468A-AE4B-2DF670420017}" type="presParOf" srcId="{DF8D22FC-A517-4273-AB36-59EB7FD7583D}" destId="{52E8572A-7D34-4E30-BDD8-B6050441E40A}" srcOrd="1" destOrd="0" presId="urn:microsoft.com/office/officeart/2005/8/layout/chevron1"/>
    <dgm:cxn modelId="{58FC362B-5B47-441B-92D2-D2A60CFCFDBF}" type="presParOf" srcId="{DF8D22FC-A517-4273-AB36-59EB7FD7583D}" destId="{B0BD96E8-2C27-461B-85CD-649AAFD3E60E}" srcOrd="2" destOrd="0" presId="urn:microsoft.com/office/officeart/2005/8/layout/chevron1"/>
    <dgm:cxn modelId="{01CC63F6-B650-4199-9426-8AA28132CEE5}" type="presParOf" srcId="{DF8D22FC-A517-4273-AB36-59EB7FD7583D}" destId="{6E3F4FF1-C30B-4490-BC52-4DC1A8821844}" srcOrd="3" destOrd="0" presId="urn:microsoft.com/office/officeart/2005/8/layout/chevron1"/>
    <dgm:cxn modelId="{BF14E015-5AA2-4EFC-BC52-5889855013CC}" type="presParOf" srcId="{DF8D22FC-A517-4273-AB36-59EB7FD7583D}" destId="{183AB1FB-9C27-4CC2-BB99-9AE27400760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1B91FBD-1A0B-4BF3-BE31-3A2F96EE42AC}" type="doc">
      <dgm:prSet loTypeId="urn:microsoft.com/office/officeart/2005/8/layout/chevron1" loCatId="process" qsTypeId="urn:microsoft.com/office/officeart/2005/8/quickstyle/3d2" qsCatId="3D" csTypeId="urn:microsoft.com/office/officeart/2005/8/colors/colorful5" csCatId="colorful" phldr="1"/>
      <dgm:spPr/>
    </dgm:pt>
    <dgm:pt modelId="{FF1D004D-B6E8-42A5-BA98-91899B356A0C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gm:t>
    </dgm:pt>
    <dgm:pt modelId="{AFF8A6EC-6E1E-4CC6-A728-C534E9B4211B}" type="par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D7A9E7A-4ABA-4B1C-99B6-5D4D36423BDF}" type="sib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C7EE77F-E9FB-443F-AE1A-887F1AF52DE8}">
      <dgm:prSet phldrT="[Texte]" custT="1"/>
      <dgm:spPr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r>
            <a:rPr lang="fr-FR" sz="1400" b="1" kern="1200" dirty="0">
              <a:solidFill>
                <a:schemeClr val="tx1"/>
              </a:solidFill>
            </a:rPr>
            <a:t>2</a:t>
          </a: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. Évaluer le besoin en MP</a:t>
          </a:r>
        </a:p>
      </dgm:t>
    </dgm:pt>
    <dgm:pt modelId="{A269BDF0-89CC-4603-B26D-AE1AE9DA99C4}" type="par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B77F0318-F77E-4640-8C04-29D1FBF653ED}" type="sib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87CD4C5-C7E6-4157-91E3-691F2D2E6EC3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r>
            <a:rPr lang="fr-FR" sz="1400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kern="1200" dirty="0">
              <a:solidFill>
                <a:schemeClr val="tx1"/>
              </a:solidFill>
            </a:rPr>
            <a:t> financier</a:t>
          </a:r>
        </a:p>
      </dgm:t>
    </dgm:pt>
    <dgm:pt modelId="{13741731-5D15-4A5E-A998-3D23EF41CBEE}" type="par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7A3E20C-7D0E-437E-8C45-F90EA7BA1D8B}" type="sib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F8D22FC-A517-4273-AB36-59EB7FD7583D}" type="pres">
      <dgm:prSet presAssocID="{F1B91FBD-1A0B-4BF3-BE31-3A2F96EE42AC}" presName="Name0" presStyleCnt="0">
        <dgm:presLayoutVars>
          <dgm:dir/>
          <dgm:animLvl val="lvl"/>
          <dgm:resizeHandles val="exact"/>
        </dgm:presLayoutVars>
      </dgm:prSet>
      <dgm:spPr/>
    </dgm:pt>
    <dgm:pt modelId="{51141979-3C42-4669-9DBA-0B5A4005CD50}" type="pres">
      <dgm:prSet presAssocID="{FF1D004D-B6E8-42A5-BA98-91899B356A0C}" presName="parTxOnly" presStyleLbl="node1" presStyleIdx="0" presStyleCnt="3">
        <dgm:presLayoutVars>
          <dgm:chMax val="0"/>
          <dgm:chPref val="0"/>
          <dgm:bulletEnabled val="1"/>
        </dgm:presLayoutVars>
      </dgm:prSet>
      <dgm:spPr>
        <a:xfrm>
          <a:off x="2136" y="0"/>
          <a:ext cx="2603420" cy="675839"/>
        </a:xfrm>
        <a:prstGeom prst="chevron">
          <a:avLst/>
        </a:prstGeom>
      </dgm:spPr>
    </dgm:pt>
    <dgm:pt modelId="{52E8572A-7D34-4E30-BDD8-B6050441E40A}" type="pres">
      <dgm:prSet presAssocID="{5D7A9E7A-4ABA-4B1C-99B6-5D4D36423BDF}" presName="parTxOnlySpace" presStyleCnt="0"/>
      <dgm:spPr/>
    </dgm:pt>
    <dgm:pt modelId="{B0BD96E8-2C27-461B-85CD-649AAFD3E60E}" type="pres">
      <dgm:prSet presAssocID="{EC7EE77F-E9FB-443F-AE1A-887F1AF52DE8}" presName="parTxOnly" presStyleLbl="node1" presStyleIdx="1" presStyleCnt="3">
        <dgm:presLayoutVars>
          <dgm:chMax val="0"/>
          <dgm:chPref val="0"/>
          <dgm:bulletEnabled val="1"/>
        </dgm:presLayoutVars>
      </dgm:prSet>
      <dgm:spPr>
        <a:xfrm>
          <a:off x="2345215" y="0"/>
          <a:ext cx="2603420" cy="675839"/>
        </a:xfrm>
        <a:prstGeom prst="chevron">
          <a:avLst/>
        </a:prstGeom>
      </dgm:spPr>
    </dgm:pt>
    <dgm:pt modelId="{6E3F4FF1-C30B-4490-BC52-4DC1A8821844}" type="pres">
      <dgm:prSet presAssocID="{B77F0318-F77E-4640-8C04-29D1FBF653ED}" presName="parTxOnlySpace" presStyleCnt="0"/>
      <dgm:spPr/>
    </dgm:pt>
    <dgm:pt modelId="{183AB1FB-9C27-4CC2-BB99-9AE274007602}" type="pres">
      <dgm:prSet presAssocID="{D87CD4C5-C7E6-4157-91E3-691F2D2E6EC3}" presName="parTxOnly" presStyleLbl="node1" presStyleIdx="2" presStyleCnt="3">
        <dgm:presLayoutVars>
          <dgm:chMax val="0"/>
          <dgm:chPref val="0"/>
          <dgm:bulletEnabled val="1"/>
        </dgm:presLayoutVars>
      </dgm:prSet>
      <dgm:spPr>
        <a:xfrm>
          <a:off x="4688294" y="0"/>
          <a:ext cx="2603420" cy="675839"/>
        </a:xfrm>
        <a:prstGeom prst="chevron">
          <a:avLst/>
        </a:prstGeom>
      </dgm:spPr>
    </dgm:pt>
  </dgm:ptLst>
  <dgm:cxnLst>
    <dgm:cxn modelId="{7687135B-A6FA-4E1A-A48E-6F85362799F2}" type="presOf" srcId="{F1B91FBD-1A0B-4BF3-BE31-3A2F96EE42AC}" destId="{DF8D22FC-A517-4273-AB36-59EB7FD7583D}" srcOrd="0" destOrd="0" presId="urn:microsoft.com/office/officeart/2005/8/layout/chevron1"/>
    <dgm:cxn modelId="{4817254E-DADC-4469-80A9-567A234C843E}" srcId="{F1B91FBD-1A0B-4BF3-BE31-3A2F96EE42AC}" destId="{FF1D004D-B6E8-42A5-BA98-91899B356A0C}" srcOrd="0" destOrd="0" parTransId="{AFF8A6EC-6E1E-4CC6-A728-C534E9B4211B}" sibTransId="{5D7A9E7A-4ABA-4B1C-99B6-5D4D36423BDF}"/>
    <dgm:cxn modelId="{B562F28A-AB49-47EE-9A4C-077DC5FB9C08}" type="presOf" srcId="{FF1D004D-B6E8-42A5-BA98-91899B356A0C}" destId="{51141979-3C42-4669-9DBA-0B5A4005CD50}" srcOrd="0" destOrd="0" presId="urn:microsoft.com/office/officeart/2005/8/layout/chevron1"/>
    <dgm:cxn modelId="{AC829E8C-31DD-47F1-AEB8-F4096FCE2137}" type="presOf" srcId="{D87CD4C5-C7E6-4157-91E3-691F2D2E6EC3}" destId="{183AB1FB-9C27-4CC2-BB99-9AE274007602}" srcOrd="0" destOrd="0" presId="urn:microsoft.com/office/officeart/2005/8/layout/chevron1"/>
    <dgm:cxn modelId="{AEF0A590-463E-4D8D-BC85-DC743253DC82}" srcId="{F1B91FBD-1A0B-4BF3-BE31-3A2F96EE42AC}" destId="{D87CD4C5-C7E6-4157-91E3-691F2D2E6EC3}" srcOrd="2" destOrd="0" parTransId="{13741731-5D15-4A5E-A998-3D23EF41CBEE}" sibTransId="{67A3E20C-7D0E-437E-8C45-F90EA7BA1D8B}"/>
    <dgm:cxn modelId="{553FB9D1-EAB8-4E2D-A2C5-0620C832E2FF}" type="presOf" srcId="{EC7EE77F-E9FB-443F-AE1A-887F1AF52DE8}" destId="{B0BD96E8-2C27-461B-85CD-649AAFD3E60E}" srcOrd="0" destOrd="0" presId="urn:microsoft.com/office/officeart/2005/8/layout/chevron1"/>
    <dgm:cxn modelId="{F6A3EEEF-FAE0-4784-BDAB-B87F844B758F}" srcId="{F1B91FBD-1A0B-4BF3-BE31-3A2F96EE42AC}" destId="{EC7EE77F-E9FB-443F-AE1A-887F1AF52DE8}" srcOrd="1" destOrd="0" parTransId="{A269BDF0-89CC-4603-B26D-AE1AE9DA99C4}" sibTransId="{B77F0318-F77E-4640-8C04-29D1FBF653ED}"/>
    <dgm:cxn modelId="{9D45F0E5-54B1-4E40-B863-CFBDFE71D8CF}" type="presParOf" srcId="{DF8D22FC-A517-4273-AB36-59EB7FD7583D}" destId="{51141979-3C42-4669-9DBA-0B5A4005CD50}" srcOrd="0" destOrd="0" presId="urn:microsoft.com/office/officeart/2005/8/layout/chevron1"/>
    <dgm:cxn modelId="{DE91AD0D-4402-468A-AE4B-2DF670420017}" type="presParOf" srcId="{DF8D22FC-A517-4273-AB36-59EB7FD7583D}" destId="{52E8572A-7D34-4E30-BDD8-B6050441E40A}" srcOrd="1" destOrd="0" presId="urn:microsoft.com/office/officeart/2005/8/layout/chevron1"/>
    <dgm:cxn modelId="{58FC362B-5B47-441B-92D2-D2A60CFCFDBF}" type="presParOf" srcId="{DF8D22FC-A517-4273-AB36-59EB7FD7583D}" destId="{B0BD96E8-2C27-461B-85CD-649AAFD3E60E}" srcOrd="2" destOrd="0" presId="urn:microsoft.com/office/officeart/2005/8/layout/chevron1"/>
    <dgm:cxn modelId="{01CC63F6-B650-4199-9426-8AA28132CEE5}" type="presParOf" srcId="{DF8D22FC-A517-4273-AB36-59EB7FD7583D}" destId="{6E3F4FF1-C30B-4490-BC52-4DC1A8821844}" srcOrd="3" destOrd="0" presId="urn:microsoft.com/office/officeart/2005/8/layout/chevron1"/>
    <dgm:cxn modelId="{BF14E015-5AA2-4EFC-BC52-5889855013CC}" type="presParOf" srcId="{DF8D22FC-A517-4273-AB36-59EB7FD7583D}" destId="{183AB1FB-9C27-4CC2-BB99-9AE27400760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691A189-EDA5-4C03-831F-6AEA6C8355F4}" type="doc">
      <dgm:prSet loTypeId="urn:microsoft.com/office/officeart/2005/8/layout/venn3" loCatId="relationship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08F05784-0B23-4EF8-82FE-445E74F166B9}">
      <dgm:prSet phldrT="[Texte]" custT="1"/>
      <dgm:spPr/>
      <dgm:t>
        <a:bodyPr/>
        <a:lstStyle/>
        <a:p>
          <a:r>
            <a:rPr lang="fr-FR" sz="1400" b="1" dirty="0">
              <a:latin typeface="Calibri" panose="020F0502020204030204" pitchFamily="34" charset="0"/>
            </a:rPr>
            <a:t>Procéder à la première commande par mail</a:t>
          </a:r>
          <a:endParaRPr lang="fr-FR" sz="1400" b="1" dirty="0"/>
        </a:p>
      </dgm:t>
    </dgm:pt>
    <dgm:pt modelId="{2B9F48EC-B4E5-4E0E-B2C2-94099DB83B95}" type="parTrans" cxnId="{46B92AE4-5C99-4BC6-9F0C-C048B4A4FDA4}">
      <dgm:prSet/>
      <dgm:spPr/>
      <dgm:t>
        <a:bodyPr/>
        <a:lstStyle/>
        <a:p>
          <a:endParaRPr lang="fr-FR" sz="3200"/>
        </a:p>
      </dgm:t>
    </dgm:pt>
    <dgm:pt modelId="{8280FC40-84CB-427E-9E23-DB0CB1180EAF}" type="sibTrans" cxnId="{46B92AE4-5C99-4BC6-9F0C-C048B4A4FDA4}">
      <dgm:prSet/>
      <dgm:spPr/>
      <dgm:t>
        <a:bodyPr/>
        <a:lstStyle/>
        <a:p>
          <a:endParaRPr lang="fr-FR" sz="3200"/>
        </a:p>
      </dgm:t>
    </dgm:pt>
    <dgm:pt modelId="{DD537575-271F-4C46-BF3F-174DA23922C0}">
      <dgm:prSet phldrT="[Texte]" custT="1"/>
      <dgm:spPr/>
      <dgm:t>
        <a:bodyPr/>
        <a:lstStyle/>
        <a:p>
          <a:r>
            <a:rPr lang="fr-FR" sz="1400" b="1" dirty="0">
              <a:latin typeface="Calibri" panose="020F0502020204030204" pitchFamily="34" charset="0"/>
            </a:rPr>
            <a:t>Mettre à jour le planning d’activités</a:t>
          </a:r>
          <a:endParaRPr lang="fr-FR" sz="1400" b="1" dirty="0"/>
        </a:p>
      </dgm:t>
    </dgm:pt>
    <dgm:pt modelId="{EC01049B-017D-43E9-A82A-69A8EDD9AEC8}" type="parTrans" cxnId="{FEAE0636-4E7E-445F-BDA8-244650843D52}">
      <dgm:prSet/>
      <dgm:spPr/>
      <dgm:t>
        <a:bodyPr/>
        <a:lstStyle/>
        <a:p>
          <a:endParaRPr lang="fr-FR" sz="3200"/>
        </a:p>
      </dgm:t>
    </dgm:pt>
    <dgm:pt modelId="{58C98529-50AA-4022-A30F-226DE8EF7FFE}" type="sibTrans" cxnId="{FEAE0636-4E7E-445F-BDA8-244650843D52}">
      <dgm:prSet/>
      <dgm:spPr/>
      <dgm:t>
        <a:bodyPr/>
        <a:lstStyle/>
        <a:p>
          <a:endParaRPr lang="fr-FR" sz="3200"/>
        </a:p>
      </dgm:t>
    </dgm:pt>
    <dgm:pt modelId="{9D08B748-ACFE-4F48-862C-C74C4D91C844}">
      <dgm:prSet phldrT="[Texte]" custT="1"/>
      <dgm:spPr/>
      <dgm:t>
        <a:bodyPr/>
        <a:lstStyle/>
        <a:p>
          <a:r>
            <a:rPr lang="fr-FR" sz="1400" b="1" dirty="0">
              <a:latin typeface="Calibri" panose="020F0502020204030204" pitchFamily="34" charset="0"/>
            </a:rPr>
            <a:t>Mettre à jour la BDD fournisseurs</a:t>
          </a:r>
          <a:endParaRPr lang="fr-FR" sz="1400" b="1" dirty="0"/>
        </a:p>
      </dgm:t>
    </dgm:pt>
    <dgm:pt modelId="{258A5867-697D-4C2A-9173-385090C6B188}" type="parTrans" cxnId="{92A07D86-B311-4E03-92A9-B70BED3C918C}">
      <dgm:prSet/>
      <dgm:spPr/>
      <dgm:t>
        <a:bodyPr/>
        <a:lstStyle/>
        <a:p>
          <a:endParaRPr lang="fr-FR" sz="3200"/>
        </a:p>
      </dgm:t>
    </dgm:pt>
    <dgm:pt modelId="{B7D13DB1-8EB1-4D84-831F-B1462AAA68C8}" type="sibTrans" cxnId="{92A07D86-B311-4E03-92A9-B70BED3C918C}">
      <dgm:prSet/>
      <dgm:spPr/>
      <dgm:t>
        <a:bodyPr/>
        <a:lstStyle/>
        <a:p>
          <a:endParaRPr lang="fr-FR" sz="3200"/>
        </a:p>
      </dgm:t>
    </dgm:pt>
    <dgm:pt modelId="{B3AE88B5-914E-4FF6-892B-1D9C49C696EE}">
      <dgm:prSet phldrT="[Texte]" custT="1"/>
      <dgm:spPr/>
      <dgm:t>
        <a:bodyPr/>
        <a:lstStyle/>
        <a:p>
          <a:r>
            <a:rPr lang="fr-FR" sz="1400" b="1" dirty="0">
              <a:latin typeface="Calibri" panose="020F0502020204030204" pitchFamily="34" charset="0"/>
            </a:rPr>
            <a:t>Régler, par virement, l’acompte de 30% demandé</a:t>
          </a:r>
          <a:endParaRPr lang="fr-FR" sz="1400" b="1" dirty="0"/>
        </a:p>
      </dgm:t>
    </dgm:pt>
    <dgm:pt modelId="{BA789669-61CB-4659-A38A-30B59E74F2F7}" type="parTrans" cxnId="{815A2B3E-2984-4B34-82B2-F1A3ED1D7763}">
      <dgm:prSet/>
      <dgm:spPr/>
      <dgm:t>
        <a:bodyPr/>
        <a:lstStyle/>
        <a:p>
          <a:endParaRPr lang="fr-FR" sz="3200"/>
        </a:p>
      </dgm:t>
    </dgm:pt>
    <dgm:pt modelId="{02640E76-5A28-4FFD-9B73-35EABC230E77}" type="sibTrans" cxnId="{815A2B3E-2984-4B34-82B2-F1A3ED1D7763}">
      <dgm:prSet/>
      <dgm:spPr/>
      <dgm:t>
        <a:bodyPr/>
        <a:lstStyle/>
        <a:p>
          <a:endParaRPr lang="fr-FR" sz="3200"/>
        </a:p>
      </dgm:t>
    </dgm:pt>
    <dgm:pt modelId="{65EBAE10-B769-4B39-B0DE-5E626AC33F6A}">
      <dgm:prSet phldrT="[Texte]" custT="1"/>
      <dgm:spPr/>
      <dgm:t>
        <a:bodyPr/>
        <a:lstStyle/>
        <a:p>
          <a:r>
            <a:rPr lang="fr-FR" sz="1400" b="1" dirty="0">
              <a:latin typeface="Calibri" panose="020F0502020204030204" pitchFamily="34" charset="0"/>
            </a:rPr>
            <a:t>Créer le bon de commande sur PGI</a:t>
          </a:r>
          <a:endParaRPr lang="fr-FR" sz="1400" b="1" dirty="0"/>
        </a:p>
      </dgm:t>
    </dgm:pt>
    <dgm:pt modelId="{614B56FB-BB15-4DC1-A306-CB7EE27E5C60}" type="parTrans" cxnId="{0D2703FD-5723-4D75-847A-32DDE2CA6538}">
      <dgm:prSet/>
      <dgm:spPr/>
      <dgm:t>
        <a:bodyPr/>
        <a:lstStyle/>
        <a:p>
          <a:endParaRPr lang="fr-FR" sz="3200"/>
        </a:p>
      </dgm:t>
    </dgm:pt>
    <dgm:pt modelId="{C895A048-585E-426A-B222-E97365D5E3A1}" type="sibTrans" cxnId="{0D2703FD-5723-4D75-847A-32DDE2CA6538}">
      <dgm:prSet/>
      <dgm:spPr/>
      <dgm:t>
        <a:bodyPr/>
        <a:lstStyle/>
        <a:p>
          <a:endParaRPr lang="fr-FR" sz="3200"/>
        </a:p>
      </dgm:t>
    </dgm:pt>
    <dgm:pt modelId="{4BC32F8B-ED9F-4CE5-A199-52B79E544A0E}" type="pres">
      <dgm:prSet presAssocID="{E691A189-EDA5-4C03-831F-6AEA6C8355F4}" presName="Name0" presStyleCnt="0">
        <dgm:presLayoutVars>
          <dgm:dir/>
          <dgm:resizeHandles val="exact"/>
        </dgm:presLayoutVars>
      </dgm:prSet>
      <dgm:spPr/>
    </dgm:pt>
    <dgm:pt modelId="{255541CB-CBB3-4CB2-9841-5AC7097F6697}" type="pres">
      <dgm:prSet presAssocID="{08F05784-0B23-4EF8-82FE-445E74F166B9}" presName="Name5" presStyleLbl="vennNode1" presStyleIdx="0" presStyleCnt="5">
        <dgm:presLayoutVars>
          <dgm:bulletEnabled val="1"/>
        </dgm:presLayoutVars>
      </dgm:prSet>
      <dgm:spPr/>
    </dgm:pt>
    <dgm:pt modelId="{296B20B6-F63E-468D-8E81-6495CA1D162C}" type="pres">
      <dgm:prSet presAssocID="{8280FC40-84CB-427E-9E23-DB0CB1180EAF}" presName="space" presStyleCnt="0"/>
      <dgm:spPr/>
    </dgm:pt>
    <dgm:pt modelId="{ECD57F32-4C53-4A5D-85AC-01BC95F5BE81}" type="pres">
      <dgm:prSet presAssocID="{DD537575-271F-4C46-BF3F-174DA23922C0}" presName="Name5" presStyleLbl="vennNode1" presStyleIdx="1" presStyleCnt="5">
        <dgm:presLayoutVars>
          <dgm:bulletEnabled val="1"/>
        </dgm:presLayoutVars>
      </dgm:prSet>
      <dgm:spPr/>
    </dgm:pt>
    <dgm:pt modelId="{3AB8A8E4-A2AD-4170-9595-983F6DCF1F61}" type="pres">
      <dgm:prSet presAssocID="{58C98529-50AA-4022-A30F-226DE8EF7FFE}" presName="space" presStyleCnt="0"/>
      <dgm:spPr/>
    </dgm:pt>
    <dgm:pt modelId="{D17944D2-750F-4C34-A4B0-9968BEC8ACCB}" type="pres">
      <dgm:prSet presAssocID="{9D08B748-ACFE-4F48-862C-C74C4D91C844}" presName="Name5" presStyleLbl="vennNode1" presStyleIdx="2" presStyleCnt="5" custScaleX="107035">
        <dgm:presLayoutVars>
          <dgm:bulletEnabled val="1"/>
        </dgm:presLayoutVars>
      </dgm:prSet>
      <dgm:spPr/>
    </dgm:pt>
    <dgm:pt modelId="{C3BEAAA5-0DFD-4BE6-8879-07E07D994DD2}" type="pres">
      <dgm:prSet presAssocID="{B7D13DB1-8EB1-4D84-831F-B1462AAA68C8}" presName="space" presStyleCnt="0"/>
      <dgm:spPr/>
    </dgm:pt>
    <dgm:pt modelId="{2730CF33-7A8D-47E8-8B1D-CBF562C52387}" type="pres">
      <dgm:prSet presAssocID="{B3AE88B5-914E-4FF6-892B-1D9C49C696EE}" presName="Name5" presStyleLbl="vennNode1" presStyleIdx="3" presStyleCnt="5">
        <dgm:presLayoutVars>
          <dgm:bulletEnabled val="1"/>
        </dgm:presLayoutVars>
      </dgm:prSet>
      <dgm:spPr/>
    </dgm:pt>
    <dgm:pt modelId="{73B9909A-B150-4D35-AEBD-A5C2FE1FFC02}" type="pres">
      <dgm:prSet presAssocID="{02640E76-5A28-4FFD-9B73-35EABC230E77}" presName="space" presStyleCnt="0"/>
      <dgm:spPr/>
    </dgm:pt>
    <dgm:pt modelId="{0E785E4D-149F-49ED-A772-C9E8E545EE9B}" type="pres">
      <dgm:prSet presAssocID="{65EBAE10-B769-4B39-B0DE-5E626AC33F6A}" presName="Name5" presStyleLbl="vennNode1" presStyleIdx="4" presStyleCnt="5">
        <dgm:presLayoutVars>
          <dgm:bulletEnabled val="1"/>
        </dgm:presLayoutVars>
      </dgm:prSet>
      <dgm:spPr/>
    </dgm:pt>
  </dgm:ptLst>
  <dgm:cxnLst>
    <dgm:cxn modelId="{2F2FA713-F92B-4368-A29E-0614DFF2A4F8}" type="presOf" srcId="{9D08B748-ACFE-4F48-862C-C74C4D91C844}" destId="{D17944D2-750F-4C34-A4B0-9968BEC8ACCB}" srcOrd="0" destOrd="0" presId="urn:microsoft.com/office/officeart/2005/8/layout/venn3"/>
    <dgm:cxn modelId="{FEAE0636-4E7E-445F-BDA8-244650843D52}" srcId="{E691A189-EDA5-4C03-831F-6AEA6C8355F4}" destId="{DD537575-271F-4C46-BF3F-174DA23922C0}" srcOrd="1" destOrd="0" parTransId="{EC01049B-017D-43E9-A82A-69A8EDD9AEC8}" sibTransId="{58C98529-50AA-4022-A30F-226DE8EF7FFE}"/>
    <dgm:cxn modelId="{815A2B3E-2984-4B34-82B2-F1A3ED1D7763}" srcId="{E691A189-EDA5-4C03-831F-6AEA6C8355F4}" destId="{B3AE88B5-914E-4FF6-892B-1D9C49C696EE}" srcOrd="3" destOrd="0" parTransId="{BA789669-61CB-4659-A38A-30B59E74F2F7}" sibTransId="{02640E76-5A28-4FFD-9B73-35EABC230E77}"/>
    <dgm:cxn modelId="{36626F6E-C8B3-4B92-B642-0AF803DD991F}" type="presOf" srcId="{65EBAE10-B769-4B39-B0DE-5E626AC33F6A}" destId="{0E785E4D-149F-49ED-A772-C9E8E545EE9B}" srcOrd="0" destOrd="0" presId="urn:microsoft.com/office/officeart/2005/8/layout/venn3"/>
    <dgm:cxn modelId="{92A07D86-B311-4E03-92A9-B70BED3C918C}" srcId="{E691A189-EDA5-4C03-831F-6AEA6C8355F4}" destId="{9D08B748-ACFE-4F48-862C-C74C4D91C844}" srcOrd="2" destOrd="0" parTransId="{258A5867-697D-4C2A-9173-385090C6B188}" sibTransId="{B7D13DB1-8EB1-4D84-831F-B1462AAA68C8}"/>
    <dgm:cxn modelId="{132B5AA3-1F2B-4845-B111-07C74A59C6AC}" type="presOf" srcId="{B3AE88B5-914E-4FF6-892B-1D9C49C696EE}" destId="{2730CF33-7A8D-47E8-8B1D-CBF562C52387}" srcOrd="0" destOrd="0" presId="urn:microsoft.com/office/officeart/2005/8/layout/venn3"/>
    <dgm:cxn modelId="{DB2DEEAB-0561-41A3-ACA5-6674154BE249}" type="presOf" srcId="{E691A189-EDA5-4C03-831F-6AEA6C8355F4}" destId="{4BC32F8B-ED9F-4CE5-A199-52B79E544A0E}" srcOrd="0" destOrd="0" presId="urn:microsoft.com/office/officeart/2005/8/layout/venn3"/>
    <dgm:cxn modelId="{E023A5C1-0642-44B8-93B8-D99789685854}" type="presOf" srcId="{DD537575-271F-4C46-BF3F-174DA23922C0}" destId="{ECD57F32-4C53-4A5D-85AC-01BC95F5BE81}" srcOrd="0" destOrd="0" presId="urn:microsoft.com/office/officeart/2005/8/layout/venn3"/>
    <dgm:cxn modelId="{46B92AE4-5C99-4BC6-9F0C-C048B4A4FDA4}" srcId="{E691A189-EDA5-4C03-831F-6AEA6C8355F4}" destId="{08F05784-0B23-4EF8-82FE-445E74F166B9}" srcOrd="0" destOrd="0" parTransId="{2B9F48EC-B4E5-4E0E-B2C2-94099DB83B95}" sibTransId="{8280FC40-84CB-427E-9E23-DB0CB1180EAF}"/>
    <dgm:cxn modelId="{19148DEE-5873-4163-8D27-1670B0227449}" type="presOf" srcId="{08F05784-0B23-4EF8-82FE-445E74F166B9}" destId="{255541CB-CBB3-4CB2-9841-5AC7097F6697}" srcOrd="0" destOrd="0" presId="urn:microsoft.com/office/officeart/2005/8/layout/venn3"/>
    <dgm:cxn modelId="{0D2703FD-5723-4D75-847A-32DDE2CA6538}" srcId="{E691A189-EDA5-4C03-831F-6AEA6C8355F4}" destId="{65EBAE10-B769-4B39-B0DE-5E626AC33F6A}" srcOrd="4" destOrd="0" parTransId="{614B56FB-BB15-4DC1-A306-CB7EE27E5C60}" sibTransId="{C895A048-585E-426A-B222-E97365D5E3A1}"/>
    <dgm:cxn modelId="{6CAF880C-BE8F-48F4-A43C-C480C1C44CFB}" type="presParOf" srcId="{4BC32F8B-ED9F-4CE5-A199-52B79E544A0E}" destId="{255541CB-CBB3-4CB2-9841-5AC7097F6697}" srcOrd="0" destOrd="0" presId="urn:microsoft.com/office/officeart/2005/8/layout/venn3"/>
    <dgm:cxn modelId="{A5DA20A6-9B0D-4A27-8DE6-BCF8CA321540}" type="presParOf" srcId="{4BC32F8B-ED9F-4CE5-A199-52B79E544A0E}" destId="{296B20B6-F63E-468D-8E81-6495CA1D162C}" srcOrd="1" destOrd="0" presId="urn:microsoft.com/office/officeart/2005/8/layout/venn3"/>
    <dgm:cxn modelId="{3FDCA108-5973-4C4C-A1E4-8C242F8EBA91}" type="presParOf" srcId="{4BC32F8B-ED9F-4CE5-A199-52B79E544A0E}" destId="{ECD57F32-4C53-4A5D-85AC-01BC95F5BE81}" srcOrd="2" destOrd="0" presId="urn:microsoft.com/office/officeart/2005/8/layout/venn3"/>
    <dgm:cxn modelId="{07501578-8FB5-4665-B970-238D2B2D5D3E}" type="presParOf" srcId="{4BC32F8B-ED9F-4CE5-A199-52B79E544A0E}" destId="{3AB8A8E4-A2AD-4170-9595-983F6DCF1F61}" srcOrd="3" destOrd="0" presId="urn:microsoft.com/office/officeart/2005/8/layout/venn3"/>
    <dgm:cxn modelId="{07FD406C-49F5-4944-8410-A65F8D31D7E0}" type="presParOf" srcId="{4BC32F8B-ED9F-4CE5-A199-52B79E544A0E}" destId="{D17944D2-750F-4C34-A4B0-9968BEC8ACCB}" srcOrd="4" destOrd="0" presId="urn:microsoft.com/office/officeart/2005/8/layout/venn3"/>
    <dgm:cxn modelId="{3E1EA3F4-BBC9-48FA-BD76-129DFAF31CB7}" type="presParOf" srcId="{4BC32F8B-ED9F-4CE5-A199-52B79E544A0E}" destId="{C3BEAAA5-0DFD-4BE6-8879-07E07D994DD2}" srcOrd="5" destOrd="0" presId="urn:microsoft.com/office/officeart/2005/8/layout/venn3"/>
    <dgm:cxn modelId="{AFFA9ADA-C9D9-4284-A2E8-F2B58916CE97}" type="presParOf" srcId="{4BC32F8B-ED9F-4CE5-A199-52B79E544A0E}" destId="{2730CF33-7A8D-47E8-8B1D-CBF562C52387}" srcOrd="6" destOrd="0" presId="urn:microsoft.com/office/officeart/2005/8/layout/venn3"/>
    <dgm:cxn modelId="{24441749-F2E6-48CC-9194-CC0289E37DAE}" type="presParOf" srcId="{4BC32F8B-ED9F-4CE5-A199-52B79E544A0E}" destId="{73B9909A-B150-4D35-AEBD-A5C2FE1FFC02}" srcOrd="7" destOrd="0" presId="urn:microsoft.com/office/officeart/2005/8/layout/venn3"/>
    <dgm:cxn modelId="{CEC8B4DF-1886-44D4-B18E-21F3E8C083EE}" type="presParOf" srcId="{4BC32F8B-ED9F-4CE5-A199-52B79E544A0E}" destId="{0E785E4D-149F-49ED-A772-C9E8E545EE9B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F1B91FBD-1A0B-4BF3-BE31-3A2F96EE42AC}" type="doc">
      <dgm:prSet loTypeId="urn:microsoft.com/office/officeart/2005/8/layout/chevron1" loCatId="process" qsTypeId="urn:microsoft.com/office/officeart/2005/8/quickstyle/3d2" qsCatId="3D" csTypeId="urn:microsoft.com/office/officeart/2005/8/colors/colorful5" csCatId="colorful" phldr="1"/>
      <dgm:spPr/>
    </dgm:pt>
    <dgm:pt modelId="{FF1D004D-B6E8-42A5-BA98-91899B356A0C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gm:t>
    </dgm:pt>
    <dgm:pt modelId="{AFF8A6EC-6E1E-4CC6-A728-C534E9B4211B}" type="par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D7A9E7A-4ABA-4B1C-99B6-5D4D36423BDF}" type="sib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C7EE77F-E9FB-443F-AE1A-887F1AF52DE8}">
      <dgm:prSet phldrT="[Texte]" custT="1"/>
      <dgm:spPr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r>
            <a:rPr lang="fr-FR" sz="1400" b="1" kern="1200" dirty="0">
              <a:solidFill>
                <a:schemeClr val="tx1"/>
              </a:solidFill>
            </a:rPr>
            <a:t>2</a:t>
          </a: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. Évaluer le besoin en MP</a:t>
          </a:r>
        </a:p>
      </dgm:t>
    </dgm:pt>
    <dgm:pt modelId="{A269BDF0-89CC-4603-B26D-AE1AE9DA99C4}" type="par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B77F0318-F77E-4640-8C04-29D1FBF653ED}" type="sib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87CD4C5-C7E6-4157-91E3-691F2D2E6EC3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r>
            <a:rPr lang="fr-FR" sz="1400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kern="1200" dirty="0">
              <a:solidFill>
                <a:schemeClr val="tx1"/>
              </a:solidFill>
            </a:rPr>
            <a:t> financier</a:t>
          </a:r>
        </a:p>
      </dgm:t>
    </dgm:pt>
    <dgm:pt modelId="{13741731-5D15-4A5E-A998-3D23EF41CBEE}" type="par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7A3E20C-7D0E-437E-8C45-F90EA7BA1D8B}" type="sib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F8D22FC-A517-4273-AB36-59EB7FD7583D}" type="pres">
      <dgm:prSet presAssocID="{F1B91FBD-1A0B-4BF3-BE31-3A2F96EE42AC}" presName="Name0" presStyleCnt="0">
        <dgm:presLayoutVars>
          <dgm:dir/>
          <dgm:animLvl val="lvl"/>
          <dgm:resizeHandles val="exact"/>
        </dgm:presLayoutVars>
      </dgm:prSet>
      <dgm:spPr/>
    </dgm:pt>
    <dgm:pt modelId="{51141979-3C42-4669-9DBA-0B5A4005CD50}" type="pres">
      <dgm:prSet presAssocID="{FF1D004D-B6E8-42A5-BA98-91899B356A0C}" presName="parTxOnly" presStyleLbl="node1" presStyleIdx="0" presStyleCnt="3">
        <dgm:presLayoutVars>
          <dgm:chMax val="0"/>
          <dgm:chPref val="0"/>
          <dgm:bulletEnabled val="1"/>
        </dgm:presLayoutVars>
      </dgm:prSet>
      <dgm:spPr>
        <a:xfrm>
          <a:off x="2136" y="0"/>
          <a:ext cx="2603420" cy="675839"/>
        </a:xfrm>
        <a:prstGeom prst="chevron">
          <a:avLst/>
        </a:prstGeom>
      </dgm:spPr>
    </dgm:pt>
    <dgm:pt modelId="{52E8572A-7D34-4E30-BDD8-B6050441E40A}" type="pres">
      <dgm:prSet presAssocID="{5D7A9E7A-4ABA-4B1C-99B6-5D4D36423BDF}" presName="parTxOnlySpace" presStyleCnt="0"/>
      <dgm:spPr/>
    </dgm:pt>
    <dgm:pt modelId="{B0BD96E8-2C27-461B-85CD-649AAFD3E60E}" type="pres">
      <dgm:prSet presAssocID="{EC7EE77F-E9FB-443F-AE1A-887F1AF52DE8}" presName="parTxOnly" presStyleLbl="node1" presStyleIdx="1" presStyleCnt="3">
        <dgm:presLayoutVars>
          <dgm:chMax val="0"/>
          <dgm:chPref val="0"/>
          <dgm:bulletEnabled val="1"/>
        </dgm:presLayoutVars>
      </dgm:prSet>
      <dgm:spPr>
        <a:xfrm>
          <a:off x="2345215" y="0"/>
          <a:ext cx="2603420" cy="675839"/>
        </a:xfrm>
        <a:prstGeom prst="chevron">
          <a:avLst/>
        </a:prstGeom>
      </dgm:spPr>
    </dgm:pt>
    <dgm:pt modelId="{6E3F4FF1-C30B-4490-BC52-4DC1A8821844}" type="pres">
      <dgm:prSet presAssocID="{B77F0318-F77E-4640-8C04-29D1FBF653ED}" presName="parTxOnlySpace" presStyleCnt="0"/>
      <dgm:spPr/>
    </dgm:pt>
    <dgm:pt modelId="{183AB1FB-9C27-4CC2-BB99-9AE274007602}" type="pres">
      <dgm:prSet presAssocID="{D87CD4C5-C7E6-4157-91E3-691F2D2E6EC3}" presName="parTxOnly" presStyleLbl="node1" presStyleIdx="2" presStyleCnt="3">
        <dgm:presLayoutVars>
          <dgm:chMax val="0"/>
          <dgm:chPref val="0"/>
          <dgm:bulletEnabled val="1"/>
        </dgm:presLayoutVars>
      </dgm:prSet>
      <dgm:spPr>
        <a:xfrm>
          <a:off x="4688294" y="0"/>
          <a:ext cx="2603420" cy="675839"/>
        </a:xfrm>
        <a:prstGeom prst="chevron">
          <a:avLst/>
        </a:prstGeom>
      </dgm:spPr>
    </dgm:pt>
  </dgm:ptLst>
  <dgm:cxnLst>
    <dgm:cxn modelId="{7687135B-A6FA-4E1A-A48E-6F85362799F2}" type="presOf" srcId="{F1B91FBD-1A0B-4BF3-BE31-3A2F96EE42AC}" destId="{DF8D22FC-A517-4273-AB36-59EB7FD7583D}" srcOrd="0" destOrd="0" presId="urn:microsoft.com/office/officeart/2005/8/layout/chevron1"/>
    <dgm:cxn modelId="{4817254E-DADC-4469-80A9-567A234C843E}" srcId="{F1B91FBD-1A0B-4BF3-BE31-3A2F96EE42AC}" destId="{FF1D004D-B6E8-42A5-BA98-91899B356A0C}" srcOrd="0" destOrd="0" parTransId="{AFF8A6EC-6E1E-4CC6-A728-C534E9B4211B}" sibTransId="{5D7A9E7A-4ABA-4B1C-99B6-5D4D36423BDF}"/>
    <dgm:cxn modelId="{B562F28A-AB49-47EE-9A4C-077DC5FB9C08}" type="presOf" srcId="{FF1D004D-B6E8-42A5-BA98-91899B356A0C}" destId="{51141979-3C42-4669-9DBA-0B5A4005CD50}" srcOrd="0" destOrd="0" presId="urn:microsoft.com/office/officeart/2005/8/layout/chevron1"/>
    <dgm:cxn modelId="{AC829E8C-31DD-47F1-AEB8-F4096FCE2137}" type="presOf" srcId="{D87CD4C5-C7E6-4157-91E3-691F2D2E6EC3}" destId="{183AB1FB-9C27-4CC2-BB99-9AE274007602}" srcOrd="0" destOrd="0" presId="urn:microsoft.com/office/officeart/2005/8/layout/chevron1"/>
    <dgm:cxn modelId="{AEF0A590-463E-4D8D-BC85-DC743253DC82}" srcId="{F1B91FBD-1A0B-4BF3-BE31-3A2F96EE42AC}" destId="{D87CD4C5-C7E6-4157-91E3-691F2D2E6EC3}" srcOrd="2" destOrd="0" parTransId="{13741731-5D15-4A5E-A998-3D23EF41CBEE}" sibTransId="{67A3E20C-7D0E-437E-8C45-F90EA7BA1D8B}"/>
    <dgm:cxn modelId="{553FB9D1-EAB8-4E2D-A2C5-0620C832E2FF}" type="presOf" srcId="{EC7EE77F-E9FB-443F-AE1A-887F1AF52DE8}" destId="{B0BD96E8-2C27-461B-85CD-649AAFD3E60E}" srcOrd="0" destOrd="0" presId="urn:microsoft.com/office/officeart/2005/8/layout/chevron1"/>
    <dgm:cxn modelId="{F6A3EEEF-FAE0-4784-BDAB-B87F844B758F}" srcId="{F1B91FBD-1A0B-4BF3-BE31-3A2F96EE42AC}" destId="{EC7EE77F-E9FB-443F-AE1A-887F1AF52DE8}" srcOrd="1" destOrd="0" parTransId="{A269BDF0-89CC-4603-B26D-AE1AE9DA99C4}" sibTransId="{B77F0318-F77E-4640-8C04-29D1FBF653ED}"/>
    <dgm:cxn modelId="{9D45F0E5-54B1-4E40-B863-CFBDFE71D8CF}" type="presParOf" srcId="{DF8D22FC-A517-4273-AB36-59EB7FD7583D}" destId="{51141979-3C42-4669-9DBA-0B5A4005CD50}" srcOrd="0" destOrd="0" presId="urn:microsoft.com/office/officeart/2005/8/layout/chevron1"/>
    <dgm:cxn modelId="{DE91AD0D-4402-468A-AE4B-2DF670420017}" type="presParOf" srcId="{DF8D22FC-A517-4273-AB36-59EB7FD7583D}" destId="{52E8572A-7D34-4E30-BDD8-B6050441E40A}" srcOrd="1" destOrd="0" presId="urn:microsoft.com/office/officeart/2005/8/layout/chevron1"/>
    <dgm:cxn modelId="{58FC362B-5B47-441B-92D2-D2A60CFCFDBF}" type="presParOf" srcId="{DF8D22FC-A517-4273-AB36-59EB7FD7583D}" destId="{B0BD96E8-2C27-461B-85CD-649AAFD3E60E}" srcOrd="2" destOrd="0" presId="urn:microsoft.com/office/officeart/2005/8/layout/chevron1"/>
    <dgm:cxn modelId="{01CC63F6-B650-4199-9426-8AA28132CEE5}" type="presParOf" srcId="{DF8D22FC-A517-4273-AB36-59EB7FD7583D}" destId="{6E3F4FF1-C30B-4490-BC52-4DC1A8821844}" srcOrd="3" destOrd="0" presId="urn:microsoft.com/office/officeart/2005/8/layout/chevron1"/>
    <dgm:cxn modelId="{BF14E015-5AA2-4EFC-BC52-5889855013CC}" type="presParOf" srcId="{DF8D22FC-A517-4273-AB36-59EB7FD7583D}" destId="{183AB1FB-9C27-4CC2-BB99-9AE27400760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E691A189-EDA5-4C03-831F-6AEA6C8355F4}" type="doc">
      <dgm:prSet loTypeId="urn:microsoft.com/office/officeart/2005/8/layout/venn3" loCatId="relationship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08F05784-0B23-4EF8-82FE-445E74F166B9}">
      <dgm:prSet phldrT="[Texte]" custT="1"/>
      <dgm:spPr/>
      <dgm:t>
        <a:bodyPr/>
        <a:lstStyle/>
        <a:p>
          <a:r>
            <a:rPr lang="fr-FR" sz="800" b="1" dirty="0">
              <a:latin typeface="Calibri" panose="020F0502020204030204" pitchFamily="34" charset="0"/>
            </a:rPr>
            <a:t>Procéder à la première commande par mail</a:t>
          </a:r>
          <a:endParaRPr lang="fr-FR" sz="800" b="1" dirty="0"/>
        </a:p>
      </dgm:t>
    </dgm:pt>
    <dgm:pt modelId="{2B9F48EC-B4E5-4E0E-B2C2-94099DB83B95}" type="parTrans" cxnId="{46B92AE4-5C99-4BC6-9F0C-C048B4A4FDA4}">
      <dgm:prSet/>
      <dgm:spPr/>
      <dgm:t>
        <a:bodyPr/>
        <a:lstStyle/>
        <a:p>
          <a:endParaRPr lang="fr-FR" sz="1400"/>
        </a:p>
      </dgm:t>
    </dgm:pt>
    <dgm:pt modelId="{8280FC40-84CB-427E-9E23-DB0CB1180EAF}" type="sibTrans" cxnId="{46B92AE4-5C99-4BC6-9F0C-C048B4A4FDA4}">
      <dgm:prSet/>
      <dgm:spPr/>
      <dgm:t>
        <a:bodyPr/>
        <a:lstStyle/>
        <a:p>
          <a:endParaRPr lang="fr-FR" sz="1400"/>
        </a:p>
      </dgm:t>
    </dgm:pt>
    <dgm:pt modelId="{DD537575-271F-4C46-BF3F-174DA23922C0}">
      <dgm:prSet phldrT="[Texte]" custT="1"/>
      <dgm:spPr/>
      <dgm:t>
        <a:bodyPr/>
        <a:lstStyle/>
        <a:p>
          <a:r>
            <a:rPr lang="fr-FR" sz="800" b="1" dirty="0">
              <a:latin typeface="Calibri" panose="020F0502020204030204" pitchFamily="34" charset="0"/>
            </a:rPr>
            <a:t>Mettre à jour le planning d’activités</a:t>
          </a:r>
          <a:endParaRPr lang="fr-FR" sz="800" b="1" dirty="0"/>
        </a:p>
      </dgm:t>
    </dgm:pt>
    <dgm:pt modelId="{EC01049B-017D-43E9-A82A-69A8EDD9AEC8}" type="parTrans" cxnId="{FEAE0636-4E7E-445F-BDA8-244650843D52}">
      <dgm:prSet/>
      <dgm:spPr/>
      <dgm:t>
        <a:bodyPr/>
        <a:lstStyle/>
        <a:p>
          <a:endParaRPr lang="fr-FR" sz="1400"/>
        </a:p>
      </dgm:t>
    </dgm:pt>
    <dgm:pt modelId="{58C98529-50AA-4022-A30F-226DE8EF7FFE}" type="sibTrans" cxnId="{FEAE0636-4E7E-445F-BDA8-244650843D52}">
      <dgm:prSet/>
      <dgm:spPr/>
      <dgm:t>
        <a:bodyPr/>
        <a:lstStyle/>
        <a:p>
          <a:endParaRPr lang="fr-FR" sz="1400"/>
        </a:p>
      </dgm:t>
    </dgm:pt>
    <dgm:pt modelId="{9D08B748-ACFE-4F48-862C-C74C4D91C844}">
      <dgm:prSet phldrT="[Texte]" custT="1"/>
      <dgm:spPr/>
      <dgm:t>
        <a:bodyPr/>
        <a:lstStyle/>
        <a:p>
          <a:r>
            <a:rPr lang="fr-FR" sz="800" b="1" dirty="0">
              <a:latin typeface="Calibri" panose="020F0502020204030204" pitchFamily="34" charset="0"/>
            </a:rPr>
            <a:t>Mettre à jour la BDD fournisseurs</a:t>
          </a:r>
          <a:endParaRPr lang="fr-FR" sz="800" b="1" dirty="0"/>
        </a:p>
      </dgm:t>
    </dgm:pt>
    <dgm:pt modelId="{258A5867-697D-4C2A-9173-385090C6B188}" type="parTrans" cxnId="{92A07D86-B311-4E03-92A9-B70BED3C918C}">
      <dgm:prSet/>
      <dgm:spPr/>
      <dgm:t>
        <a:bodyPr/>
        <a:lstStyle/>
        <a:p>
          <a:endParaRPr lang="fr-FR" sz="1400"/>
        </a:p>
      </dgm:t>
    </dgm:pt>
    <dgm:pt modelId="{B7D13DB1-8EB1-4D84-831F-B1462AAA68C8}" type="sibTrans" cxnId="{92A07D86-B311-4E03-92A9-B70BED3C918C}">
      <dgm:prSet/>
      <dgm:spPr/>
      <dgm:t>
        <a:bodyPr/>
        <a:lstStyle/>
        <a:p>
          <a:endParaRPr lang="fr-FR" sz="1400"/>
        </a:p>
      </dgm:t>
    </dgm:pt>
    <dgm:pt modelId="{B3AE88B5-914E-4FF6-892B-1D9C49C696EE}">
      <dgm:prSet phldrT="[Texte]" custT="1"/>
      <dgm:spPr/>
      <dgm:t>
        <a:bodyPr/>
        <a:lstStyle/>
        <a:p>
          <a:r>
            <a:rPr lang="fr-FR" sz="800" b="1" dirty="0">
              <a:latin typeface="Calibri" panose="020F0502020204030204" pitchFamily="34" charset="0"/>
            </a:rPr>
            <a:t>Régler, par virement, l’acompte de 30% demandé</a:t>
          </a:r>
          <a:endParaRPr lang="fr-FR" sz="800" b="1" dirty="0"/>
        </a:p>
      </dgm:t>
    </dgm:pt>
    <dgm:pt modelId="{BA789669-61CB-4659-A38A-30B59E74F2F7}" type="parTrans" cxnId="{815A2B3E-2984-4B34-82B2-F1A3ED1D7763}">
      <dgm:prSet/>
      <dgm:spPr/>
      <dgm:t>
        <a:bodyPr/>
        <a:lstStyle/>
        <a:p>
          <a:endParaRPr lang="fr-FR" sz="1400"/>
        </a:p>
      </dgm:t>
    </dgm:pt>
    <dgm:pt modelId="{02640E76-5A28-4FFD-9B73-35EABC230E77}" type="sibTrans" cxnId="{815A2B3E-2984-4B34-82B2-F1A3ED1D7763}">
      <dgm:prSet/>
      <dgm:spPr/>
      <dgm:t>
        <a:bodyPr/>
        <a:lstStyle/>
        <a:p>
          <a:endParaRPr lang="fr-FR" sz="1400"/>
        </a:p>
      </dgm:t>
    </dgm:pt>
    <dgm:pt modelId="{65EBAE10-B769-4B39-B0DE-5E626AC33F6A}">
      <dgm:prSet phldrT="[Texte]" custT="1"/>
      <dgm:spPr/>
      <dgm:t>
        <a:bodyPr/>
        <a:lstStyle/>
        <a:p>
          <a:r>
            <a:rPr lang="fr-FR" sz="800" b="1" dirty="0">
              <a:latin typeface="Calibri" panose="020F0502020204030204" pitchFamily="34" charset="0"/>
            </a:rPr>
            <a:t>Créer le bon de commande sur PGI</a:t>
          </a:r>
          <a:endParaRPr lang="fr-FR" sz="800" b="1" dirty="0"/>
        </a:p>
      </dgm:t>
    </dgm:pt>
    <dgm:pt modelId="{614B56FB-BB15-4DC1-A306-CB7EE27E5C60}" type="parTrans" cxnId="{0D2703FD-5723-4D75-847A-32DDE2CA6538}">
      <dgm:prSet/>
      <dgm:spPr/>
      <dgm:t>
        <a:bodyPr/>
        <a:lstStyle/>
        <a:p>
          <a:endParaRPr lang="fr-FR" sz="1400"/>
        </a:p>
      </dgm:t>
    </dgm:pt>
    <dgm:pt modelId="{C895A048-585E-426A-B222-E97365D5E3A1}" type="sibTrans" cxnId="{0D2703FD-5723-4D75-847A-32DDE2CA6538}">
      <dgm:prSet/>
      <dgm:spPr/>
      <dgm:t>
        <a:bodyPr/>
        <a:lstStyle/>
        <a:p>
          <a:endParaRPr lang="fr-FR" sz="1400"/>
        </a:p>
      </dgm:t>
    </dgm:pt>
    <dgm:pt modelId="{4BC32F8B-ED9F-4CE5-A199-52B79E544A0E}" type="pres">
      <dgm:prSet presAssocID="{E691A189-EDA5-4C03-831F-6AEA6C8355F4}" presName="Name0" presStyleCnt="0">
        <dgm:presLayoutVars>
          <dgm:dir/>
          <dgm:resizeHandles val="exact"/>
        </dgm:presLayoutVars>
      </dgm:prSet>
      <dgm:spPr/>
    </dgm:pt>
    <dgm:pt modelId="{255541CB-CBB3-4CB2-9841-5AC7097F6697}" type="pres">
      <dgm:prSet presAssocID="{08F05784-0B23-4EF8-82FE-445E74F166B9}" presName="Name5" presStyleLbl="vennNode1" presStyleIdx="0" presStyleCnt="5">
        <dgm:presLayoutVars>
          <dgm:bulletEnabled val="1"/>
        </dgm:presLayoutVars>
      </dgm:prSet>
      <dgm:spPr/>
    </dgm:pt>
    <dgm:pt modelId="{296B20B6-F63E-468D-8E81-6495CA1D162C}" type="pres">
      <dgm:prSet presAssocID="{8280FC40-84CB-427E-9E23-DB0CB1180EAF}" presName="space" presStyleCnt="0"/>
      <dgm:spPr/>
    </dgm:pt>
    <dgm:pt modelId="{ECD57F32-4C53-4A5D-85AC-01BC95F5BE81}" type="pres">
      <dgm:prSet presAssocID="{DD537575-271F-4C46-BF3F-174DA23922C0}" presName="Name5" presStyleLbl="vennNode1" presStyleIdx="1" presStyleCnt="5">
        <dgm:presLayoutVars>
          <dgm:bulletEnabled val="1"/>
        </dgm:presLayoutVars>
      </dgm:prSet>
      <dgm:spPr/>
    </dgm:pt>
    <dgm:pt modelId="{3AB8A8E4-A2AD-4170-9595-983F6DCF1F61}" type="pres">
      <dgm:prSet presAssocID="{58C98529-50AA-4022-A30F-226DE8EF7FFE}" presName="space" presStyleCnt="0"/>
      <dgm:spPr/>
    </dgm:pt>
    <dgm:pt modelId="{D17944D2-750F-4C34-A4B0-9968BEC8ACCB}" type="pres">
      <dgm:prSet presAssocID="{9D08B748-ACFE-4F48-862C-C74C4D91C844}" presName="Name5" presStyleLbl="vennNode1" presStyleIdx="2" presStyleCnt="5" custScaleX="107035">
        <dgm:presLayoutVars>
          <dgm:bulletEnabled val="1"/>
        </dgm:presLayoutVars>
      </dgm:prSet>
      <dgm:spPr/>
    </dgm:pt>
    <dgm:pt modelId="{C3BEAAA5-0DFD-4BE6-8879-07E07D994DD2}" type="pres">
      <dgm:prSet presAssocID="{B7D13DB1-8EB1-4D84-831F-B1462AAA68C8}" presName="space" presStyleCnt="0"/>
      <dgm:spPr/>
    </dgm:pt>
    <dgm:pt modelId="{2730CF33-7A8D-47E8-8B1D-CBF562C52387}" type="pres">
      <dgm:prSet presAssocID="{B3AE88B5-914E-4FF6-892B-1D9C49C696EE}" presName="Name5" presStyleLbl="vennNode1" presStyleIdx="3" presStyleCnt="5">
        <dgm:presLayoutVars>
          <dgm:bulletEnabled val="1"/>
        </dgm:presLayoutVars>
      </dgm:prSet>
      <dgm:spPr/>
    </dgm:pt>
    <dgm:pt modelId="{73B9909A-B150-4D35-AEBD-A5C2FE1FFC02}" type="pres">
      <dgm:prSet presAssocID="{02640E76-5A28-4FFD-9B73-35EABC230E77}" presName="space" presStyleCnt="0"/>
      <dgm:spPr/>
    </dgm:pt>
    <dgm:pt modelId="{0E785E4D-149F-49ED-A772-C9E8E545EE9B}" type="pres">
      <dgm:prSet presAssocID="{65EBAE10-B769-4B39-B0DE-5E626AC33F6A}" presName="Name5" presStyleLbl="vennNode1" presStyleIdx="4" presStyleCnt="5">
        <dgm:presLayoutVars>
          <dgm:bulletEnabled val="1"/>
        </dgm:presLayoutVars>
      </dgm:prSet>
      <dgm:spPr/>
    </dgm:pt>
  </dgm:ptLst>
  <dgm:cxnLst>
    <dgm:cxn modelId="{2F2FA713-F92B-4368-A29E-0614DFF2A4F8}" type="presOf" srcId="{9D08B748-ACFE-4F48-862C-C74C4D91C844}" destId="{D17944D2-750F-4C34-A4B0-9968BEC8ACCB}" srcOrd="0" destOrd="0" presId="urn:microsoft.com/office/officeart/2005/8/layout/venn3"/>
    <dgm:cxn modelId="{FEAE0636-4E7E-445F-BDA8-244650843D52}" srcId="{E691A189-EDA5-4C03-831F-6AEA6C8355F4}" destId="{DD537575-271F-4C46-BF3F-174DA23922C0}" srcOrd="1" destOrd="0" parTransId="{EC01049B-017D-43E9-A82A-69A8EDD9AEC8}" sibTransId="{58C98529-50AA-4022-A30F-226DE8EF7FFE}"/>
    <dgm:cxn modelId="{815A2B3E-2984-4B34-82B2-F1A3ED1D7763}" srcId="{E691A189-EDA5-4C03-831F-6AEA6C8355F4}" destId="{B3AE88B5-914E-4FF6-892B-1D9C49C696EE}" srcOrd="3" destOrd="0" parTransId="{BA789669-61CB-4659-A38A-30B59E74F2F7}" sibTransId="{02640E76-5A28-4FFD-9B73-35EABC230E77}"/>
    <dgm:cxn modelId="{36626F6E-C8B3-4B92-B642-0AF803DD991F}" type="presOf" srcId="{65EBAE10-B769-4B39-B0DE-5E626AC33F6A}" destId="{0E785E4D-149F-49ED-A772-C9E8E545EE9B}" srcOrd="0" destOrd="0" presId="urn:microsoft.com/office/officeart/2005/8/layout/venn3"/>
    <dgm:cxn modelId="{92A07D86-B311-4E03-92A9-B70BED3C918C}" srcId="{E691A189-EDA5-4C03-831F-6AEA6C8355F4}" destId="{9D08B748-ACFE-4F48-862C-C74C4D91C844}" srcOrd="2" destOrd="0" parTransId="{258A5867-697D-4C2A-9173-385090C6B188}" sibTransId="{B7D13DB1-8EB1-4D84-831F-B1462AAA68C8}"/>
    <dgm:cxn modelId="{132B5AA3-1F2B-4845-B111-07C74A59C6AC}" type="presOf" srcId="{B3AE88B5-914E-4FF6-892B-1D9C49C696EE}" destId="{2730CF33-7A8D-47E8-8B1D-CBF562C52387}" srcOrd="0" destOrd="0" presId="urn:microsoft.com/office/officeart/2005/8/layout/venn3"/>
    <dgm:cxn modelId="{DB2DEEAB-0561-41A3-ACA5-6674154BE249}" type="presOf" srcId="{E691A189-EDA5-4C03-831F-6AEA6C8355F4}" destId="{4BC32F8B-ED9F-4CE5-A199-52B79E544A0E}" srcOrd="0" destOrd="0" presId="urn:microsoft.com/office/officeart/2005/8/layout/venn3"/>
    <dgm:cxn modelId="{E023A5C1-0642-44B8-93B8-D99789685854}" type="presOf" srcId="{DD537575-271F-4C46-BF3F-174DA23922C0}" destId="{ECD57F32-4C53-4A5D-85AC-01BC95F5BE81}" srcOrd="0" destOrd="0" presId="urn:microsoft.com/office/officeart/2005/8/layout/venn3"/>
    <dgm:cxn modelId="{46B92AE4-5C99-4BC6-9F0C-C048B4A4FDA4}" srcId="{E691A189-EDA5-4C03-831F-6AEA6C8355F4}" destId="{08F05784-0B23-4EF8-82FE-445E74F166B9}" srcOrd="0" destOrd="0" parTransId="{2B9F48EC-B4E5-4E0E-B2C2-94099DB83B95}" sibTransId="{8280FC40-84CB-427E-9E23-DB0CB1180EAF}"/>
    <dgm:cxn modelId="{19148DEE-5873-4163-8D27-1670B0227449}" type="presOf" srcId="{08F05784-0B23-4EF8-82FE-445E74F166B9}" destId="{255541CB-CBB3-4CB2-9841-5AC7097F6697}" srcOrd="0" destOrd="0" presId="urn:microsoft.com/office/officeart/2005/8/layout/venn3"/>
    <dgm:cxn modelId="{0D2703FD-5723-4D75-847A-32DDE2CA6538}" srcId="{E691A189-EDA5-4C03-831F-6AEA6C8355F4}" destId="{65EBAE10-B769-4B39-B0DE-5E626AC33F6A}" srcOrd="4" destOrd="0" parTransId="{614B56FB-BB15-4DC1-A306-CB7EE27E5C60}" sibTransId="{C895A048-585E-426A-B222-E97365D5E3A1}"/>
    <dgm:cxn modelId="{6CAF880C-BE8F-48F4-A43C-C480C1C44CFB}" type="presParOf" srcId="{4BC32F8B-ED9F-4CE5-A199-52B79E544A0E}" destId="{255541CB-CBB3-4CB2-9841-5AC7097F6697}" srcOrd="0" destOrd="0" presId="urn:microsoft.com/office/officeart/2005/8/layout/venn3"/>
    <dgm:cxn modelId="{A5DA20A6-9B0D-4A27-8DE6-BCF8CA321540}" type="presParOf" srcId="{4BC32F8B-ED9F-4CE5-A199-52B79E544A0E}" destId="{296B20B6-F63E-468D-8E81-6495CA1D162C}" srcOrd="1" destOrd="0" presId="urn:microsoft.com/office/officeart/2005/8/layout/venn3"/>
    <dgm:cxn modelId="{3FDCA108-5973-4C4C-A1E4-8C242F8EBA91}" type="presParOf" srcId="{4BC32F8B-ED9F-4CE5-A199-52B79E544A0E}" destId="{ECD57F32-4C53-4A5D-85AC-01BC95F5BE81}" srcOrd="2" destOrd="0" presId="urn:microsoft.com/office/officeart/2005/8/layout/venn3"/>
    <dgm:cxn modelId="{07501578-8FB5-4665-B970-238D2B2D5D3E}" type="presParOf" srcId="{4BC32F8B-ED9F-4CE5-A199-52B79E544A0E}" destId="{3AB8A8E4-A2AD-4170-9595-983F6DCF1F61}" srcOrd="3" destOrd="0" presId="urn:microsoft.com/office/officeart/2005/8/layout/venn3"/>
    <dgm:cxn modelId="{07FD406C-49F5-4944-8410-A65F8D31D7E0}" type="presParOf" srcId="{4BC32F8B-ED9F-4CE5-A199-52B79E544A0E}" destId="{D17944D2-750F-4C34-A4B0-9968BEC8ACCB}" srcOrd="4" destOrd="0" presId="urn:microsoft.com/office/officeart/2005/8/layout/venn3"/>
    <dgm:cxn modelId="{3E1EA3F4-BBC9-48FA-BD76-129DFAF31CB7}" type="presParOf" srcId="{4BC32F8B-ED9F-4CE5-A199-52B79E544A0E}" destId="{C3BEAAA5-0DFD-4BE6-8879-07E07D994DD2}" srcOrd="5" destOrd="0" presId="urn:microsoft.com/office/officeart/2005/8/layout/venn3"/>
    <dgm:cxn modelId="{AFFA9ADA-C9D9-4284-A2E8-F2B58916CE97}" type="presParOf" srcId="{4BC32F8B-ED9F-4CE5-A199-52B79E544A0E}" destId="{2730CF33-7A8D-47E8-8B1D-CBF562C52387}" srcOrd="6" destOrd="0" presId="urn:microsoft.com/office/officeart/2005/8/layout/venn3"/>
    <dgm:cxn modelId="{24441749-F2E6-48CC-9194-CC0289E37DAE}" type="presParOf" srcId="{4BC32F8B-ED9F-4CE5-A199-52B79E544A0E}" destId="{73B9909A-B150-4D35-AEBD-A5C2FE1FFC02}" srcOrd="7" destOrd="0" presId="urn:microsoft.com/office/officeart/2005/8/layout/venn3"/>
    <dgm:cxn modelId="{CEC8B4DF-1886-44D4-B18E-21F3E8C083EE}" type="presParOf" srcId="{4BC32F8B-ED9F-4CE5-A199-52B79E544A0E}" destId="{0E785E4D-149F-49ED-A772-C9E8E545EE9B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5A8763-73D3-4936-ABD6-FB46012B89FE}" type="doc">
      <dgm:prSet loTypeId="urn:microsoft.com/office/officeart/2005/8/layout/hProcess11" loCatId="process" qsTypeId="urn:microsoft.com/office/officeart/2005/8/quickstyle/simple1" qsCatId="simple" csTypeId="urn:microsoft.com/office/officeart/2005/8/colors/accent6_4" csCatId="accent6" phldr="1"/>
      <dgm:spPr/>
    </dgm:pt>
    <dgm:pt modelId="{A4DC3D82-42D2-4D87-BDAE-090ED944C158}">
      <dgm:prSet phldrT="[Texte]" custT="1"/>
      <dgm:spPr/>
      <dgm:t>
        <a:bodyPr/>
        <a:lstStyle/>
        <a:p>
          <a:r>
            <a:rPr lang="fr-FR" sz="1800" b="1" dirty="0"/>
            <a:t>1. Convoquer les chefs de service à une réunion</a:t>
          </a:r>
        </a:p>
      </dgm:t>
    </dgm:pt>
    <dgm:pt modelId="{FD09F1A1-8D11-447E-A3E3-8F5F0760D8E0}" type="parTrans" cxnId="{FA9C1B9D-456B-47A5-B8D2-8D68D0D45AEC}">
      <dgm:prSet/>
      <dgm:spPr/>
      <dgm:t>
        <a:bodyPr/>
        <a:lstStyle/>
        <a:p>
          <a:endParaRPr lang="fr-FR" sz="2000"/>
        </a:p>
      </dgm:t>
    </dgm:pt>
    <dgm:pt modelId="{188C2606-E730-41C1-94B4-57CA1E12A229}" type="sibTrans" cxnId="{FA9C1B9D-456B-47A5-B8D2-8D68D0D45AEC}">
      <dgm:prSet/>
      <dgm:spPr/>
      <dgm:t>
        <a:bodyPr/>
        <a:lstStyle/>
        <a:p>
          <a:endParaRPr lang="fr-FR" sz="2000"/>
        </a:p>
      </dgm:t>
    </dgm:pt>
    <dgm:pt modelId="{484492C4-41A3-4162-8861-C6E0D68451CF}">
      <dgm:prSet phldrT="[Texte]" custT="1"/>
      <dgm:spPr/>
      <dgm:t>
        <a:bodyPr/>
        <a:lstStyle/>
        <a:p>
          <a:r>
            <a:rPr lang="fr-FR" sz="1800" b="1" dirty="0"/>
            <a:t>2. Évaluer le besoin en Matières Premières</a:t>
          </a:r>
        </a:p>
      </dgm:t>
    </dgm:pt>
    <dgm:pt modelId="{CB834423-1095-4218-88FD-BB4C319A4B52}" type="parTrans" cxnId="{5C867B82-BEB1-4AE6-8E43-1780AF72E775}">
      <dgm:prSet/>
      <dgm:spPr/>
      <dgm:t>
        <a:bodyPr/>
        <a:lstStyle/>
        <a:p>
          <a:endParaRPr lang="fr-FR" sz="2000"/>
        </a:p>
      </dgm:t>
    </dgm:pt>
    <dgm:pt modelId="{5948BB33-2499-4210-AA28-3B17954E2B15}" type="sibTrans" cxnId="{5C867B82-BEB1-4AE6-8E43-1780AF72E775}">
      <dgm:prSet/>
      <dgm:spPr/>
      <dgm:t>
        <a:bodyPr/>
        <a:lstStyle/>
        <a:p>
          <a:endParaRPr lang="fr-FR" sz="2000"/>
        </a:p>
      </dgm:t>
    </dgm:pt>
    <dgm:pt modelId="{49B4B967-8918-4C2D-BCE8-87987CCCE86D}">
      <dgm:prSet phldrT="[Texte]" custT="1"/>
      <dgm:spPr/>
      <dgm:t>
        <a:bodyPr/>
        <a:lstStyle/>
        <a:p>
          <a:r>
            <a:rPr lang="fr-FR" sz="1800" b="1" dirty="0"/>
            <a:t>3. Procéder aux commandes et organiser le suivi financier</a:t>
          </a:r>
        </a:p>
      </dgm:t>
    </dgm:pt>
    <dgm:pt modelId="{91586227-8988-4760-8C2C-FECD009D4854}" type="parTrans" cxnId="{4F876654-B18C-4B7F-881D-26838622748F}">
      <dgm:prSet/>
      <dgm:spPr/>
      <dgm:t>
        <a:bodyPr/>
        <a:lstStyle/>
        <a:p>
          <a:endParaRPr lang="fr-FR" sz="2000"/>
        </a:p>
      </dgm:t>
    </dgm:pt>
    <dgm:pt modelId="{22AFF87C-8B01-4C8C-BEB3-6D432692AE7B}" type="sibTrans" cxnId="{4F876654-B18C-4B7F-881D-26838622748F}">
      <dgm:prSet/>
      <dgm:spPr/>
      <dgm:t>
        <a:bodyPr/>
        <a:lstStyle/>
        <a:p>
          <a:endParaRPr lang="fr-FR" sz="2000"/>
        </a:p>
      </dgm:t>
    </dgm:pt>
    <dgm:pt modelId="{C67B0634-F6C0-475C-B555-A16B52B4E5AB}" type="pres">
      <dgm:prSet presAssocID="{305A8763-73D3-4936-ABD6-FB46012B89FE}" presName="Name0" presStyleCnt="0">
        <dgm:presLayoutVars>
          <dgm:dir/>
          <dgm:resizeHandles val="exact"/>
        </dgm:presLayoutVars>
      </dgm:prSet>
      <dgm:spPr/>
    </dgm:pt>
    <dgm:pt modelId="{29551584-42E5-4A60-BCC8-EBFED43A9D7C}" type="pres">
      <dgm:prSet presAssocID="{305A8763-73D3-4936-ABD6-FB46012B89FE}" presName="arrow" presStyleLbl="bgShp" presStyleIdx="0" presStyleCnt="1" custLinFactNeighborY="390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</dgm:pt>
    <dgm:pt modelId="{9EB2F4A5-BBFC-48ED-8245-15856351C5F4}" type="pres">
      <dgm:prSet presAssocID="{305A8763-73D3-4936-ABD6-FB46012B89FE}" presName="points" presStyleCnt="0"/>
      <dgm:spPr/>
    </dgm:pt>
    <dgm:pt modelId="{2B10E8E5-8DBB-4E9C-8078-FEBAD4B2834F}" type="pres">
      <dgm:prSet presAssocID="{A4DC3D82-42D2-4D87-BDAE-090ED944C158}" presName="compositeA" presStyleCnt="0"/>
      <dgm:spPr/>
    </dgm:pt>
    <dgm:pt modelId="{D529FBE7-11F7-4FBE-950D-1CD554932A6F}" type="pres">
      <dgm:prSet presAssocID="{A4DC3D82-42D2-4D87-BDAE-090ED944C158}" presName="textA" presStyleLbl="revTx" presStyleIdx="0" presStyleCnt="3">
        <dgm:presLayoutVars>
          <dgm:bulletEnabled val="1"/>
        </dgm:presLayoutVars>
      </dgm:prSet>
      <dgm:spPr/>
    </dgm:pt>
    <dgm:pt modelId="{C9A7BD05-1B8E-4052-82A8-30FD99EE7C04}" type="pres">
      <dgm:prSet presAssocID="{A4DC3D82-42D2-4D87-BDAE-090ED944C158}" presName="circleA" presStyleLbl="node1" presStyleIdx="0" presStyleCnt="3"/>
      <dgm:spPr>
        <a:solidFill>
          <a:srgbClr val="8800D1"/>
        </a:solidFill>
      </dgm:spPr>
    </dgm:pt>
    <dgm:pt modelId="{73B6A49D-38D3-4643-9A4C-84C61935ADEF}" type="pres">
      <dgm:prSet presAssocID="{A4DC3D82-42D2-4D87-BDAE-090ED944C158}" presName="spaceA" presStyleCnt="0"/>
      <dgm:spPr/>
    </dgm:pt>
    <dgm:pt modelId="{E4C8F166-111B-4743-8EA0-DE193B440DCC}" type="pres">
      <dgm:prSet presAssocID="{188C2606-E730-41C1-94B4-57CA1E12A229}" presName="space" presStyleCnt="0"/>
      <dgm:spPr/>
    </dgm:pt>
    <dgm:pt modelId="{4D10AE8E-B8A2-487F-B40C-1B1F416116FE}" type="pres">
      <dgm:prSet presAssocID="{484492C4-41A3-4162-8861-C6E0D68451CF}" presName="compositeB" presStyleCnt="0"/>
      <dgm:spPr/>
    </dgm:pt>
    <dgm:pt modelId="{F99B4D48-9BEC-40C7-9A65-3372E18D5E50}" type="pres">
      <dgm:prSet presAssocID="{484492C4-41A3-4162-8861-C6E0D68451CF}" presName="textB" presStyleLbl="revTx" presStyleIdx="1" presStyleCnt="3">
        <dgm:presLayoutVars>
          <dgm:bulletEnabled val="1"/>
        </dgm:presLayoutVars>
      </dgm:prSet>
      <dgm:spPr/>
    </dgm:pt>
    <dgm:pt modelId="{545838BC-7D8F-4128-B52C-FD87D8927F28}" type="pres">
      <dgm:prSet presAssocID="{484492C4-41A3-4162-8861-C6E0D68451CF}" presName="circleB" presStyleLbl="node1" presStyleIdx="1" presStyleCnt="3"/>
      <dgm:spPr>
        <a:solidFill>
          <a:srgbClr val="8800D1"/>
        </a:solidFill>
      </dgm:spPr>
    </dgm:pt>
    <dgm:pt modelId="{CA5861CF-54CB-4D0A-B453-364AB8C35278}" type="pres">
      <dgm:prSet presAssocID="{484492C4-41A3-4162-8861-C6E0D68451CF}" presName="spaceB" presStyleCnt="0"/>
      <dgm:spPr/>
    </dgm:pt>
    <dgm:pt modelId="{683F6285-B100-43F6-A5F6-5CDB39E2A0A1}" type="pres">
      <dgm:prSet presAssocID="{5948BB33-2499-4210-AA28-3B17954E2B15}" presName="space" presStyleCnt="0"/>
      <dgm:spPr/>
    </dgm:pt>
    <dgm:pt modelId="{700D614F-BECC-4C5C-AD34-F66922D76A56}" type="pres">
      <dgm:prSet presAssocID="{49B4B967-8918-4C2D-BCE8-87987CCCE86D}" presName="compositeA" presStyleCnt="0"/>
      <dgm:spPr/>
    </dgm:pt>
    <dgm:pt modelId="{1E116E6D-3123-4F2F-8C37-24A2D1DBB99B}" type="pres">
      <dgm:prSet presAssocID="{49B4B967-8918-4C2D-BCE8-87987CCCE86D}" presName="textA" presStyleLbl="revTx" presStyleIdx="2" presStyleCnt="3">
        <dgm:presLayoutVars>
          <dgm:bulletEnabled val="1"/>
        </dgm:presLayoutVars>
      </dgm:prSet>
      <dgm:spPr/>
    </dgm:pt>
    <dgm:pt modelId="{A4C1373F-73ED-4CDA-9FBE-B7C34D862E2A}" type="pres">
      <dgm:prSet presAssocID="{49B4B967-8918-4C2D-BCE8-87987CCCE86D}" presName="circleA" presStyleLbl="node1" presStyleIdx="2" presStyleCnt="3"/>
      <dgm:spPr>
        <a:solidFill>
          <a:srgbClr val="8800D1"/>
        </a:solidFill>
      </dgm:spPr>
    </dgm:pt>
    <dgm:pt modelId="{14D8E7E8-6D40-41E3-BBA4-992000FC774E}" type="pres">
      <dgm:prSet presAssocID="{49B4B967-8918-4C2D-BCE8-87987CCCE86D}" presName="spaceA" presStyleCnt="0"/>
      <dgm:spPr/>
    </dgm:pt>
  </dgm:ptLst>
  <dgm:cxnLst>
    <dgm:cxn modelId="{6B052569-BEF6-46FB-B8BE-14465AB125B2}" type="presOf" srcId="{484492C4-41A3-4162-8861-C6E0D68451CF}" destId="{F99B4D48-9BEC-40C7-9A65-3372E18D5E50}" srcOrd="0" destOrd="0" presId="urn:microsoft.com/office/officeart/2005/8/layout/hProcess11"/>
    <dgm:cxn modelId="{E82F1E72-81B2-4972-9751-67FBC60CD310}" type="presOf" srcId="{A4DC3D82-42D2-4D87-BDAE-090ED944C158}" destId="{D529FBE7-11F7-4FBE-950D-1CD554932A6F}" srcOrd="0" destOrd="0" presId="urn:microsoft.com/office/officeart/2005/8/layout/hProcess11"/>
    <dgm:cxn modelId="{4F876654-B18C-4B7F-881D-26838622748F}" srcId="{305A8763-73D3-4936-ABD6-FB46012B89FE}" destId="{49B4B967-8918-4C2D-BCE8-87987CCCE86D}" srcOrd="2" destOrd="0" parTransId="{91586227-8988-4760-8C2C-FECD009D4854}" sibTransId="{22AFF87C-8B01-4C8C-BEB3-6D432692AE7B}"/>
    <dgm:cxn modelId="{5C867B82-BEB1-4AE6-8E43-1780AF72E775}" srcId="{305A8763-73D3-4936-ABD6-FB46012B89FE}" destId="{484492C4-41A3-4162-8861-C6E0D68451CF}" srcOrd="1" destOrd="0" parTransId="{CB834423-1095-4218-88FD-BB4C319A4B52}" sibTransId="{5948BB33-2499-4210-AA28-3B17954E2B15}"/>
    <dgm:cxn modelId="{FA9C1B9D-456B-47A5-B8D2-8D68D0D45AEC}" srcId="{305A8763-73D3-4936-ABD6-FB46012B89FE}" destId="{A4DC3D82-42D2-4D87-BDAE-090ED944C158}" srcOrd="0" destOrd="0" parTransId="{FD09F1A1-8D11-447E-A3E3-8F5F0760D8E0}" sibTransId="{188C2606-E730-41C1-94B4-57CA1E12A229}"/>
    <dgm:cxn modelId="{912526AC-F17F-4BFA-9388-09B23A6BA6BB}" type="presOf" srcId="{49B4B967-8918-4C2D-BCE8-87987CCCE86D}" destId="{1E116E6D-3123-4F2F-8C37-24A2D1DBB99B}" srcOrd="0" destOrd="0" presId="urn:microsoft.com/office/officeart/2005/8/layout/hProcess11"/>
    <dgm:cxn modelId="{8928CCB1-8D99-44EB-A595-52814F1F385B}" type="presOf" srcId="{305A8763-73D3-4936-ABD6-FB46012B89FE}" destId="{C67B0634-F6C0-475C-B555-A16B52B4E5AB}" srcOrd="0" destOrd="0" presId="urn:microsoft.com/office/officeart/2005/8/layout/hProcess11"/>
    <dgm:cxn modelId="{65C1921A-D106-4324-BDFA-F8706D218BF6}" type="presParOf" srcId="{C67B0634-F6C0-475C-B555-A16B52B4E5AB}" destId="{29551584-42E5-4A60-BCC8-EBFED43A9D7C}" srcOrd="0" destOrd="0" presId="urn:microsoft.com/office/officeart/2005/8/layout/hProcess11"/>
    <dgm:cxn modelId="{499D24A3-4D71-421F-9499-22F26B4379BE}" type="presParOf" srcId="{C67B0634-F6C0-475C-B555-A16B52B4E5AB}" destId="{9EB2F4A5-BBFC-48ED-8245-15856351C5F4}" srcOrd="1" destOrd="0" presId="urn:microsoft.com/office/officeart/2005/8/layout/hProcess11"/>
    <dgm:cxn modelId="{0380C783-2545-45B8-BD73-063B06E947D8}" type="presParOf" srcId="{9EB2F4A5-BBFC-48ED-8245-15856351C5F4}" destId="{2B10E8E5-8DBB-4E9C-8078-FEBAD4B2834F}" srcOrd="0" destOrd="0" presId="urn:microsoft.com/office/officeart/2005/8/layout/hProcess11"/>
    <dgm:cxn modelId="{958ABB33-0947-47F0-BC10-067DF5AC6F50}" type="presParOf" srcId="{2B10E8E5-8DBB-4E9C-8078-FEBAD4B2834F}" destId="{D529FBE7-11F7-4FBE-950D-1CD554932A6F}" srcOrd="0" destOrd="0" presId="urn:microsoft.com/office/officeart/2005/8/layout/hProcess11"/>
    <dgm:cxn modelId="{DE115FAA-9AF1-48D8-825C-623C19BB98DB}" type="presParOf" srcId="{2B10E8E5-8DBB-4E9C-8078-FEBAD4B2834F}" destId="{C9A7BD05-1B8E-4052-82A8-30FD99EE7C04}" srcOrd="1" destOrd="0" presId="urn:microsoft.com/office/officeart/2005/8/layout/hProcess11"/>
    <dgm:cxn modelId="{8EFAB3AA-DD4C-474E-A65F-916B302BA23D}" type="presParOf" srcId="{2B10E8E5-8DBB-4E9C-8078-FEBAD4B2834F}" destId="{73B6A49D-38D3-4643-9A4C-84C61935ADEF}" srcOrd="2" destOrd="0" presId="urn:microsoft.com/office/officeart/2005/8/layout/hProcess11"/>
    <dgm:cxn modelId="{5FB78BCE-0C84-47AC-B846-54E4F233587D}" type="presParOf" srcId="{9EB2F4A5-BBFC-48ED-8245-15856351C5F4}" destId="{E4C8F166-111B-4743-8EA0-DE193B440DCC}" srcOrd="1" destOrd="0" presId="urn:microsoft.com/office/officeart/2005/8/layout/hProcess11"/>
    <dgm:cxn modelId="{A235AB77-460B-4C89-873D-3D482395E54E}" type="presParOf" srcId="{9EB2F4A5-BBFC-48ED-8245-15856351C5F4}" destId="{4D10AE8E-B8A2-487F-B40C-1B1F416116FE}" srcOrd="2" destOrd="0" presId="urn:microsoft.com/office/officeart/2005/8/layout/hProcess11"/>
    <dgm:cxn modelId="{F4C94E38-E09D-48DB-B635-D23EDB93864E}" type="presParOf" srcId="{4D10AE8E-B8A2-487F-B40C-1B1F416116FE}" destId="{F99B4D48-9BEC-40C7-9A65-3372E18D5E50}" srcOrd="0" destOrd="0" presId="urn:microsoft.com/office/officeart/2005/8/layout/hProcess11"/>
    <dgm:cxn modelId="{D82E96CD-8672-488E-A29B-5C14BBDDCF4C}" type="presParOf" srcId="{4D10AE8E-B8A2-487F-B40C-1B1F416116FE}" destId="{545838BC-7D8F-4128-B52C-FD87D8927F28}" srcOrd="1" destOrd="0" presId="urn:microsoft.com/office/officeart/2005/8/layout/hProcess11"/>
    <dgm:cxn modelId="{F1943056-3E89-429E-B56A-02A5DE808880}" type="presParOf" srcId="{4D10AE8E-B8A2-487F-B40C-1B1F416116FE}" destId="{CA5861CF-54CB-4D0A-B453-364AB8C35278}" srcOrd="2" destOrd="0" presId="urn:microsoft.com/office/officeart/2005/8/layout/hProcess11"/>
    <dgm:cxn modelId="{B911B0A9-495B-424B-AD71-F3B236B89BE9}" type="presParOf" srcId="{9EB2F4A5-BBFC-48ED-8245-15856351C5F4}" destId="{683F6285-B100-43F6-A5F6-5CDB39E2A0A1}" srcOrd="3" destOrd="0" presId="urn:microsoft.com/office/officeart/2005/8/layout/hProcess11"/>
    <dgm:cxn modelId="{DA7F83FE-5AF6-4595-AF99-8B0D3CCAB890}" type="presParOf" srcId="{9EB2F4A5-BBFC-48ED-8245-15856351C5F4}" destId="{700D614F-BECC-4C5C-AD34-F66922D76A56}" srcOrd="4" destOrd="0" presId="urn:microsoft.com/office/officeart/2005/8/layout/hProcess11"/>
    <dgm:cxn modelId="{31FB2170-80D2-454C-A546-684E2D2FB03F}" type="presParOf" srcId="{700D614F-BECC-4C5C-AD34-F66922D76A56}" destId="{1E116E6D-3123-4F2F-8C37-24A2D1DBB99B}" srcOrd="0" destOrd="0" presId="urn:microsoft.com/office/officeart/2005/8/layout/hProcess11"/>
    <dgm:cxn modelId="{974CF99D-4B27-479E-ADB1-AC442798636B}" type="presParOf" srcId="{700D614F-BECC-4C5C-AD34-F66922D76A56}" destId="{A4C1373F-73ED-4CDA-9FBE-B7C34D862E2A}" srcOrd="1" destOrd="0" presId="urn:microsoft.com/office/officeart/2005/8/layout/hProcess11"/>
    <dgm:cxn modelId="{B057C5A4-1F8E-4DF7-A462-D0011BB89CDD}" type="presParOf" srcId="{700D614F-BECC-4C5C-AD34-F66922D76A56}" destId="{14D8E7E8-6D40-41E3-BBA4-992000FC774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F1B91FBD-1A0B-4BF3-BE31-3A2F96EE42AC}" type="doc">
      <dgm:prSet loTypeId="urn:microsoft.com/office/officeart/2005/8/layout/chevron1" loCatId="process" qsTypeId="urn:microsoft.com/office/officeart/2005/8/quickstyle/3d2" qsCatId="3D" csTypeId="urn:microsoft.com/office/officeart/2005/8/colors/colorful5" csCatId="colorful" phldr="1"/>
      <dgm:spPr/>
    </dgm:pt>
    <dgm:pt modelId="{FF1D004D-B6E8-42A5-BA98-91899B356A0C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gm:t>
    </dgm:pt>
    <dgm:pt modelId="{AFF8A6EC-6E1E-4CC6-A728-C534E9B4211B}" type="par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D7A9E7A-4ABA-4B1C-99B6-5D4D36423BDF}" type="sib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C7EE77F-E9FB-443F-AE1A-887F1AF52DE8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2. Évaluer le besoin en MP</a:t>
          </a:r>
        </a:p>
      </dgm:t>
    </dgm:pt>
    <dgm:pt modelId="{A269BDF0-89CC-4603-B26D-AE1AE9DA99C4}" type="par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B77F0318-F77E-4640-8C04-29D1FBF653ED}" type="sib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87CD4C5-C7E6-4157-91E3-691F2D2E6EC3}">
      <dgm:prSet phldrT="[Texte]" custT="1"/>
      <dgm:spPr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r>
            <a:rPr lang="fr-FR" sz="1400" b="1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b="1" kern="1200" dirty="0">
              <a:solidFill>
                <a:schemeClr val="tx1"/>
              </a:solidFill>
            </a:rPr>
            <a:t> financier</a:t>
          </a:r>
        </a:p>
      </dgm:t>
    </dgm:pt>
    <dgm:pt modelId="{13741731-5D15-4A5E-A998-3D23EF41CBEE}" type="par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7A3E20C-7D0E-437E-8C45-F90EA7BA1D8B}" type="sib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F8D22FC-A517-4273-AB36-59EB7FD7583D}" type="pres">
      <dgm:prSet presAssocID="{F1B91FBD-1A0B-4BF3-BE31-3A2F96EE42AC}" presName="Name0" presStyleCnt="0">
        <dgm:presLayoutVars>
          <dgm:dir/>
          <dgm:animLvl val="lvl"/>
          <dgm:resizeHandles val="exact"/>
        </dgm:presLayoutVars>
      </dgm:prSet>
      <dgm:spPr/>
    </dgm:pt>
    <dgm:pt modelId="{51141979-3C42-4669-9DBA-0B5A4005CD50}" type="pres">
      <dgm:prSet presAssocID="{FF1D004D-B6E8-42A5-BA98-91899B356A0C}" presName="parTxOnly" presStyleLbl="node1" presStyleIdx="0" presStyleCnt="3">
        <dgm:presLayoutVars>
          <dgm:chMax val="0"/>
          <dgm:chPref val="0"/>
          <dgm:bulletEnabled val="1"/>
        </dgm:presLayoutVars>
      </dgm:prSet>
      <dgm:spPr>
        <a:xfrm>
          <a:off x="2136" y="0"/>
          <a:ext cx="2603420" cy="675839"/>
        </a:xfrm>
        <a:prstGeom prst="chevron">
          <a:avLst/>
        </a:prstGeom>
      </dgm:spPr>
    </dgm:pt>
    <dgm:pt modelId="{52E8572A-7D34-4E30-BDD8-B6050441E40A}" type="pres">
      <dgm:prSet presAssocID="{5D7A9E7A-4ABA-4B1C-99B6-5D4D36423BDF}" presName="parTxOnlySpace" presStyleCnt="0"/>
      <dgm:spPr/>
    </dgm:pt>
    <dgm:pt modelId="{B0BD96E8-2C27-461B-85CD-649AAFD3E60E}" type="pres">
      <dgm:prSet presAssocID="{EC7EE77F-E9FB-443F-AE1A-887F1AF52DE8}" presName="parTxOnly" presStyleLbl="node1" presStyleIdx="1" presStyleCnt="3">
        <dgm:presLayoutVars>
          <dgm:chMax val="0"/>
          <dgm:chPref val="0"/>
          <dgm:bulletEnabled val="1"/>
        </dgm:presLayoutVars>
      </dgm:prSet>
      <dgm:spPr>
        <a:xfrm>
          <a:off x="2345215" y="0"/>
          <a:ext cx="2603420" cy="675839"/>
        </a:xfrm>
        <a:prstGeom prst="chevron">
          <a:avLst/>
        </a:prstGeom>
      </dgm:spPr>
    </dgm:pt>
    <dgm:pt modelId="{6E3F4FF1-C30B-4490-BC52-4DC1A8821844}" type="pres">
      <dgm:prSet presAssocID="{B77F0318-F77E-4640-8C04-29D1FBF653ED}" presName="parTxOnlySpace" presStyleCnt="0"/>
      <dgm:spPr/>
    </dgm:pt>
    <dgm:pt modelId="{183AB1FB-9C27-4CC2-BB99-9AE274007602}" type="pres">
      <dgm:prSet presAssocID="{D87CD4C5-C7E6-4157-91E3-691F2D2E6EC3}" presName="parTxOnly" presStyleLbl="node1" presStyleIdx="2" presStyleCnt="3">
        <dgm:presLayoutVars>
          <dgm:chMax val="0"/>
          <dgm:chPref val="0"/>
          <dgm:bulletEnabled val="1"/>
        </dgm:presLayoutVars>
      </dgm:prSet>
      <dgm:spPr>
        <a:xfrm>
          <a:off x="4688294" y="0"/>
          <a:ext cx="2603420" cy="675839"/>
        </a:xfrm>
        <a:prstGeom prst="chevron">
          <a:avLst/>
        </a:prstGeom>
      </dgm:spPr>
    </dgm:pt>
  </dgm:ptLst>
  <dgm:cxnLst>
    <dgm:cxn modelId="{7687135B-A6FA-4E1A-A48E-6F85362799F2}" type="presOf" srcId="{F1B91FBD-1A0B-4BF3-BE31-3A2F96EE42AC}" destId="{DF8D22FC-A517-4273-AB36-59EB7FD7583D}" srcOrd="0" destOrd="0" presId="urn:microsoft.com/office/officeart/2005/8/layout/chevron1"/>
    <dgm:cxn modelId="{4817254E-DADC-4469-80A9-567A234C843E}" srcId="{F1B91FBD-1A0B-4BF3-BE31-3A2F96EE42AC}" destId="{FF1D004D-B6E8-42A5-BA98-91899B356A0C}" srcOrd="0" destOrd="0" parTransId="{AFF8A6EC-6E1E-4CC6-A728-C534E9B4211B}" sibTransId="{5D7A9E7A-4ABA-4B1C-99B6-5D4D36423BDF}"/>
    <dgm:cxn modelId="{B562F28A-AB49-47EE-9A4C-077DC5FB9C08}" type="presOf" srcId="{FF1D004D-B6E8-42A5-BA98-91899B356A0C}" destId="{51141979-3C42-4669-9DBA-0B5A4005CD50}" srcOrd="0" destOrd="0" presId="urn:microsoft.com/office/officeart/2005/8/layout/chevron1"/>
    <dgm:cxn modelId="{AC829E8C-31DD-47F1-AEB8-F4096FCE2137}" type="presOf" srcId="{D87CD4C5-C7E6-4157-91E3-691F2D2E6EC3}" destId="{183AB1FB-9C27-4CC2-BB99-9AE274007602}" srcOrd="0" destOrd="0" presId="urn:microsoft.com/office/officeart/2005/8/layout/chevron1"/>
    <dgm:cxn modelId="{AEF0A590-463E-4D8D-BC85-DC743253DC82}" srcId="{F1B91FBD-1A0B-4BF3-BE31-3A2F96EE42AC}" destId="{D87CD4C5-C7E6-4157-91E3-691F2D2E6EC3}" srcOrd="2" destOrd="0" parTransId="{13741731-5D15-4A5E-A998-3D23EF41CBEE}" sibTransId="{67A3E20C-7D0E-437E-8C45-F90EA7BA1D8B}"/>
    <dgm:cxn modelId="{553FB9D1-EAB8-4E2D-A2C5-0620C832E2FF}" type="presOf" srcId="{EC7EE77F-E9FB-443F-AE1A-887F1AF52DE8}" destId="{B0BD96E8-2C27-461B-85CD-649AAFD3E60E}" srcOrd="0" destOrd="0" presId="urn:microsoft.com/office/officeart/2005/8/layout/chevron1"/>
    <dgm:cxn modelId="{F6A3EEEF-FAE0-4784-BDAB-B87F844B758F}" srcId="{F1B91FBD-1A0B-4BF3-BE31-3A2F96EE42AC}" destId="{EC7EE77F-E9FB-443F-AE1A-887F1AF52DE8}" srcOrd="1" destOrd="0" parTransId="{A269BDF0-89CC-4603-B26D-AE1AE9DA99C4}" sibTransId="{B77F0318-F77E-4640-8C04-29D1FBF653ED}"/>
    <dgm:cxn modelId="{9D45F0E5-54B1-4E40-B863-CFBDFE71D8CF}" type="presParOf" srcId="{DF8D22FC-A517-4273-AB36-59EB7FD7583D}" destId="{51141979-3C42-4669-9DBA-0B5A4005CD50}" srcOrd="0" destOrd="0" presId="urn:microsoft.com/office/officeart/2005/8/layout/chevron1"/>
    <dgm:cxn modelId="{DE91AD0D-4402-468A-AE4B-2DF670420017}" type="presParOf" srcId="{DF8D22FC-A517-4273-AB36-59EB7FD7583D}" destId="{52E8572A-7D34-4E30-BDD8-B6050441E40A}" srcOrd="1" destOrd="0" presId="urn:microsoft.com/office/officeart/2005/8/layout/chevron1"/>
    <dgm:cxn modelId="{58FC362B-5B47-441B-92D2-D2A60CFCFDBF}" type="presParOf" srcId="{DF8D22FC-A517-4273-AB36-59EB7FD7583D}" destId="{B0BD96E8-2C27-461B-85CD-649AAFD3E60E}" srcOrd="2" destOrd="0" presId="urn:microsoft.com/office/officeart/2005/8/layout/chevron1"/>
    <dgm:cxn modelId="{01CC63F6-B650-4199-9426-8AA28132CEE5}" type="presParOf" srcId="{DF8D22FC-A517-4273-AB36-59EB7FD7583D}" destId="{6E3F4FF1-C30B-4490-BC52-4DC1A8821844}" srcOrd="3" destOrd="0" presId="urn:microsoft.com/office/officeart/2005/8/layout/chevron1"/>
    <dgm:cxn modelId="{BF14E015-5AA2-4EFC-BC52-5889855013CC}" type="presParOf" srcId="{DF8D22FC-A517-4273-AB36-59EB7FD7583D}" destId="{183AB1FB-9C27-4CC2-BB99-9AE27400760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F1B91FBD-1A0B-4BF3-BE31-3A2F96EE42AC}" type="doc">
      <dgm:prSet loTypeId="urn:microsoft.com/office/officeart/2005/8/layout/chevron1" loCatId="process" qsTypeId="urn:microsoft.com/office/officeart/2005/8/quickstyle/3d2" qsCatId="3D" csTypeId="urn:microsoft.com/office/officeart/2005/8/colors/colorful5" csCatId="colorful" phldr="1"/>
      <dgm:spPr/>
    </dgm:pt>
    <dgm:pt modelId="{FF1D004D-B6E8-42A5-BA98-91899B356A0C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gm:t>
    </dgm:pt>
    <dgm:pt modelId="{AFF8A6EC-6E1E-4CC6-A728-C534E9B4211B}" type="par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D7A9E7A-4ABA-4B1C-99B6-5D4D36423BDF}" type="sib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C7EE77F-E9FB-443F-AE1A-887F1AF52DE8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2. Évaluer le besoin en MP</a:t>
          </a:r>
        </a:p>
      </dgm:t>
    </dgm:pt>
    <dgm:pt modelId="{A269BDF0-89CC-4603-B26D-AE1AE9DA99C4}" type="par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B77F0318-F77E-4640-8C04-29D1FBF653ED}" type="sib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87CD4C5-C7E6-4157-91E3-691F2D2E6EC3}">
      <dgm:prSet phldrT="[Texte]" custT="1"/>
      <dgm:spPr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r>
            <a:rPr lang="fr-FR" sz="1400" b="1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b="1" kern="1200" dirty="0">
              <a:solidFill>
                <a:schemeClr val="tx1"/>
              </a:solidFill>
            </a:rPr>
            <a:t> financier</a:t>
          </a:r>
        </a:p>
      </dgm:t>
    </dgm:pt>
    <dgm:pt modelId="{13741731-5D15-4A5E-A998-3D23EF41CBEE}" type="par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7A3E20C-7D0E-437E-8C45-F90EA7BA1D8B}" type="sib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F8D22FC-A517-4273-AB36-59EB7FD7583D}" type="pres">
      <dgm:prSet presAssocID="{F1B91FBD-1A0B-4BF3-BE31-3A2F96EE42AC}" presName="Name0" presStyleCnt="0">
        <dgm:presLayoutVars>
          <dgm:dir/>
          <dgm:animLvl val="lvl"/>
          <dgm:resizeHandles val="exact"/>
        </dgm:presLayoutVars>
      </dgm:prSet>
      <dgm:spPr/>
    </dgm:pt>
    <dgm:pt modelId="{51141979-3C42-4669-9DBA-0B5A4005CD50}" type="pres">
      <dgm:prSet presAssocID="{FF1D004D-B6E8-42A5-BA98-91899B356A0C}" presName="parTxOnly" presStyleLbl="node1" presStyleIdx="0" presStyleCnt="3">
        <dgm:presLayoutVars>
          <dgm:chMax val="0"/>
          <dgm:chPref val="0"/>
          <dgm:bulletEnabled val="1"/>
        </dgm:presLayoutVars>
      </dgm:prSet>
      <dgm:spPr>
        <a:xfrm>
          <a:off x="2136" y="0"/>
          <a:ext cx="2603420" cy="675839"/>
        </a:xfrm>
        <a:prstGeom prst="chevron">
          <a:avLst/>
        </a:prstGeom>
      </dgm:spPr>
    </dgm:pt>
    <dgm:pt modelId="{52E8572A-7D34-4E30-BDD8-B6050441E40A}" type="pres">
      <dgm:prSet presAssocID="{5D7A9E7A-4ABA-4B1C-99B6-5D4D36423BDF}" presName="parTxOnlySpace" presStyleCnt="0"/>
      <dgm:spPr/>
    </dgm:pt>
    <dgm:pt modelId="{B0BD96E8-2C27-461B-85CD-649AAFD3E60E}" type="pres">
      <dgm:prSet presAssocID="{EC7EE77F-E9FB-443F-AE1A-887F1AF52DE8}" presName="parTxOnly" presStyleLbl="node1" presStyleIdx="1" presStyleCnt="3">
        <dgm:presLayoutVars>
          <dgm:chMax val="0"/>
          <dgm:chPref val="0"/>
          <dgm:bulletEnabled val="1"/>
        </dgm:presLayoutVars>
      </dgm:prSet>
      <dgm:spPr>
        <a:xfrm>
          <a:off x="2345215" y="0"/>
          <a:ext cx="2603420" cy="675839"/>
        </a:xfrm>
        <a:prstGeom prst="chevron">
          <a:avLst/>
        </a:prstGeom>
      </dgm:spPr>
    </dgm:pt>
    <dgm:pt modelId="{6E3F4FF1-C30B-4490-BC52-4DC1A8821844}" type="pres">
      <dgm:prSet presAssocID="{B77F0318-F77E-4640-8C04-29D1FBF653ED}" presName="parTxOnlySpace" presStyleCnt="0"/>
      <dgm:spPr/>
    </dgm:pt>
    <dgm:pt modelId="{183AB1FB-9C27-4CC2-BB99-9AE274007602}" type="pres">
      <dgm:prSet presAssocID="{D87CD4C5-C7E6-4157-91E3-691F2D2E6EC3}" presName="parTxOnly" presStyleLbl="node1" presStyleIdx="2" presStyleCnt="3">
        <dgm:presLayoutVars>
          <dgm:chMax val="0"/>
          <dgm:chPref val="0"/>
          <dgm:bulletEnabled val="1"/>
        </dgm:presLayoutVars>
      </dgm:prSet>
      <dgm:spPr>
        <a:xfrm>
          <a:off x="4688294" y="0"/>
          <a:ext cx="2603420" cy="675839"/>
        </a:xfrm>
        <a:prstGeom prst="chevron">
          <a:avLst/>
        </a:prstGeom>
      </dgm:spPr>
    </dgm:pt>
  </dgm:ptLst>
  <dgm:cxnLst>
    <dgm:cxn modelId="{7687135B-A6FA-4E1A-A48E-6F85362799F2}" type="presOf" srcId="{F1B91FBD-1A0B-4BF3-BE31-3A2F96EE42AC}" destId="{DF8D22FC-A517-4273-AB36-59EB7FD7583D}" srcOrd="0" destOrd="0" presId="urn:microsoft.com/office/officeart/2005/8/layout/chevron1"/>
    <dgm:cxn modelId="{4817254E-DADC-4469-80A9-567A234C843E}" srcId="{F1B91FBD-1A0B-4BF3-BE31-3A2F96EE42AC}" destId="{FF1D004D-B6E8-42A5-BA98-91899B356A0C}" srcOrd="0" destOrd="0" parTransId="{AFF8A6EC-6E1E-4CC6-A728-C534E9B4211B}" sibTransId="{5D7A9E7A-4ABA-4B1C-99B6-5D4D36423BDF}"/>
    <dgm:cxn modelId="{B562F28A-AB49-47EE-9A4C-077DC5FB9C08}" type="presOf" srcId="{FF1D004D-B6E8-42A5-BA98-91899B356A0C}" destId="{51141979-3C42-4669-9DBA-0B5A4005CD50}" srcOrd="0" destOrd="0" presId="urn:microsoft.com/office/officeart/2005/8/layout/chevron1"/>
    <dgm:cxn modelId="{AC829E8C-31DD-47F1-AEB8-F4096FCE2137}" type="presOf" srcId="{D87CD4C5-C7E6-4157-91E3-691F2D2E6EC3}" destId="{183AB1FB-9C27-4CC2-BB99-9AE274007602}" srcOrd="0" destOrd="0" presId="urn:microsoft.com/office/officeart/2005/8/layout/chevron1"/>
    <dgm:cxn modelId="{AEF0A590-463E-4D8D-BC85-DC743253DC82}" srcId="{F1B91FBD-1A0B-4BF3-BE31-3A2F96EE42AC}" destId="{D87CD4C5-C7E6-4157-91E3-691F2D2E6EC3}" srcOrd="2" destOrd="0" parTransId="{13741731-5D15-4A5E-A998-3D23EF41CBEE}" sibTransId="{67A3E20C-7D0E-437E-8C45-F90EA7BA1D8B}"/>
    <dgm:cxn modelId="{553FB9D1-EAB8-4E2D-A2C5-0620C832E2FF}" type="presOf" srcId="{EC7EE77F-E9FB-443F-AE1A-887F1AF52DE8}" destId="{B0BD96E8-2C27-461B-85CD-649AAFD3E60E}" srcOrd="0" destOrd="0" presId="urn:microsoft.com/office/officeart/2005/8/layout/chevron1"/>
    <dgm:cxn modelId="{F6A3EEEF-FAE0-4784-BDAB-B87F844B758F}" srcId="{F1B91FBD-1A0B-4BF3-BE31-3A2F96EE42AC}" destId="{EC7EE77F-E9FB-443F-AE1A-887F1AF52DE8}" srcOrd="1" destOrd="0" parTransId="{A269BDF0-89CC-4603-B26D-AE1AE9DA99C4}" sibTransId="{B77F0318-F77E-4640-8C04-29D1FBF653ED}"/>
    <dgm:cxn modelId="{9D45F0E5-54B1-4E40-B863-CFBDFE71D8CF}" type="presParOf" srcId="{DF8D22FC-A517-4273-AB36-59EB7FD7583D}" destId="{51141979-3C42-4669-9DBA-0B5A4005CD50}" srcOrd="0" destOrd="0" presId="urn:microsoft.com/office/officeart/2005/8/layout/chevron1"/>
    <dgm:cxn modelId="{DE91AD0D-4402-468A-AE4B-2DF670420017}" type="presParOf" srcId="{DF8D22FC-A517-4273-AB36-59EB7FD7583D}" destId="{52E8572A-7D34-4E30-BDD8-B6050441E40A}" srcOrd="1" destOrd="0" presId="urn:microsoft.com/office/officeart/2005/8/layout/chevron1"/>
    <dgm:cxn modelId="{58FC362B-5B47-441B-92D2-D2A60CFCFDBF}" type="presParOf" srcId="{DF8D22FC-A517-4273-AB36-59EB7FD7583D}" destId="{B0BD96E8-2C27-461B-85CD-649AAFD3E60E}" srcOrd="2" destOrd="0" presId="urn:microsoft.com/office/officeart/2005/8/layout/chevron1"/>
    <dgm:cxn modelId="{01CC63F6-B650-4199-9426-8AA28132CEE5}" type="presParOf" srcId="{DF8D22FC-A517-4273-AB36-59EB7FD7583D}" destId="{6E3F4FF1-C30B-4490-BC52-4DC1A8821844}" srcOrd="3" destOrd="0" presId="urn:microsoft.com/office/officeart/2005/8/layout/chevron1"/>
    <dgm:cxn modelId="{BF14E015-5AA2-4EFC-BC52-5889855013CC}" type="presParOf" srcId="{DF8D22FC-A517-4273-AB36-59EB7FD7583D}" destId="{183AB1FB-9C27-4CC2-BB99-9AE27400760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F1B91FBD-1A0B-4BF3-BE31-3A2F96EE42AC}" type="doc">
      <dgm:prSet loTypeId="urn:microsoft.com/office/officeart/2005/8/layout/chevron1" loCatId="process" qsTypeId="urn:microsoft.com/office/officeart/2005/8/quickstyle/3d2" qsCatId="3D" csTypeId="urn:microsoft.com/office/officeart/2005/8/colors/colorful5" csCatId="colorful" phldr="1"/>
      <dgm:spPr/>
    </dgm:pt>
    <dgm:pt modelId="{FF1D004D-B6E8-42A5-BA98-91899B356A0C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gm:t>
    </dgm:pt>
    <dgm:pt modelId="{AFF8A6EC-6E1E-4CC6-A728-C534E9B4211B}" type="par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D7A9E7A-4ABA-4B1C-99B6-5D4D36423BDF}" type="sib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C7EE77F-E9FB-443F-AE1A-887F1AF52DE8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2. Évaluer le besoin en MP</a:t>
          </a:r>
        </a:p>
      </dgm:t>
    </dgm:pt>
    <dgm:pt modelId="{A269BDF0-89CC-4603-B26D-AE1AE9DA99C4}" type="par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B77F0318-F77E-4640-8C04-29D1FBF653ED}" type="sib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87CD4C5-C7E6-4157-91E3-691F2D2E6EC3}">
      <dgm:prSet phldrT="[Texte]" custT="1"/>
      <dgm:spPr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r>
            <a:rPr lang="fr-FR" sz="1400" b="1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b="1" kern="1200" dirty="0">
              <a:solidFill>
                <a:schemeClr val="tx1"/>
              </a:solidFill>
            </a:rPr>
            <a:t> financier</a:t>
          </a:r>
        </a:p>
      </dgm:t>
    </dgm:pt>
    <dgm:pt modelId="{13741731-5D15-4A5E-A998-3D23EF41CBEE}" type="par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7A3E20C-7D0E-437E-8C45-F90EA7BA1D8B}" type="sib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F8D22FC-A517-4273-AB36-59EB7FD7583D}" type="pres">
      <dgm:prSet presAssocID="{F1B91FBD-1A0B-4BF3-BE31-3A2F96EE42AC}" presName="Name0" presStyleCnt="0">
        <dgm:presLayoutVars>
          <dgm:dir/>
          <dgm:animLvl val="lvl"/>
          <dgm:resizeHandles val="exact"/>
        </dgm:presLayoutVars>
      </dgm:prSet>
      <dgm:spPr/>
    </dgm:pt>
    <dgm:pt modelId="{51141979-3C42-4669-9DBA-0B5A4005CD50}" type="pres">
      <dgm:prSet presAssocID="{FF1D004D-B6E8-42A5-BA98-91899B356A0C}" presName="parTxOnly" presStyleLbl="node1" presStyleIdx="0" presStyleCnt="3">
        <dgm:presLayoutVars>
          <dgm:chMax val="0"/>
          <dgm:chPref val="0"/>
          <dgm:bulletEnabled val="1"/>
        </dgm:presLayoutVars>
      </dgm:prSet>
      <dgm:spPr>
        <a:xfrm>
          <a:off x="2136" y="0"/>
          <a:ext cx="2603420" cy="675839"/>
        </a:xfrm>
        <a:prstGeom prst="chevron">
          <a:avLst/>
        </a:prstGeom>
      </dgm:spPr>
    </dgm:pt>
    <dgm:pt modelId="{52E8572A-7D34-4E30-BDD8-B6050441E40A}" type="pres">
      <dgm:prSet presAssocID="{5D7A9E7A-4ABA-4B1C-99B6-5D4D36423BDF}" presName="parTxOnlySpace" presStyleCnt="0"/>
      <dgm:spPr/>
    </dgm:pt>
    <dgm:pt modelId="{B0BD96E8-2C27-461B-85CD-649AAFD3E60E}" type="pres">
      <dgm:prSet presAssocID="{EC7EE77F-E9FB-443F-AE1A-887F1AF52DE8}" presName="parTxOnly" presStyleLbl="node1" presStyleIdx="1" presStyleCnt="3">
        <dgm:presLayoutVars>
          <dgm:chMax val="0"/>
          <dgm:chPref val="0"/>
          <dgm:bulletEnabled val="1"/>
        </dgm:presLayoutVars>
      </dgm:prSet>
      <dgm:spPr>
        <a:xfrm>
          <a:off x="2345215" y="0"/>
          <a:ext cx="2603420" cy="675839"/>
        </a:xfrm>
        <a:prstGeom prst="chevron">
          <a:avLst/>
        </a:prstGeom>
      </dgm:spPr>
    </dgm:pt>
    <dgm:pt modelId="{6E3F4FF1-C30B-4490-BC52-4DC1A8821844}" type="pres">
      <dgm:prSet presAssocID="{B77F0318-F77E-4640-8C04-29D1FBF653ED}" presName="parTxOnlySpace" presStyleCnt="0"/>
      <dgm:spPr/>
    </dgm:pt>
    <dgm:pt modelId="{183AB1FB-9C27-4CC2-BB99-9AE274007602}" type="pres">
      <dgm:prSet presAssocID="{D87CD4C5-C7E6-4157-91E3-691F2D2E6EC3}" presName="parTxOnly" presStyleLbl="node1" presStyleIdx="2" presStyleCnt="3">
        <dgm:presLayoutVars>
          <dgm:chMax val="0"/>
          <dgm:chPref val="0"/>
          <dgm:bulletEnabled val="1"/>
        </dgm:presLayoutVars>
      </dgm:prSet>
      <dgm:spPr>
        <a:xfrm>
          <a:off x="4688294" y="0"/>
          <a:ext cx="2603420" cy="675839"/>
        </a:xfrm>
        <a:prstGeom prst="chevron">
          <a:avLst/>
        </a:prstGeom>
      </dgm:spPr>
    </dgm:pt>
  </dgm:ptLst>
  <dgm:cxnLst>
    <dgm:cxn modelId="{7687135B-A6FA-4E1A-A48E-6F85362799F2}" type="presOf" srcId="{F1B91FBD-1A0B-4BF3-BE31-3A2F96EE42AC}" destId="{DF8D22FC-A517-4273-AB36-59EB7FD7583D}" srcOrd="0" destOrd="0" presId="urn:microsoft.com/office/officeart/2005/8/layout/chevron1"/>
    <dgm:cxn modelId="{4817254E-DADC-4469-80A9-567A234C843E}" srcId="{F1B91FBD-1A0B-4BF3-BE31-3A2F96EE42AC}" destId="{FF1D004D-B6E8-42A5-BA98-91899B356A0C}" srcOrd="0" destOrd="0" parTransId="{AFF8A6EC-6E1E-4CC6-A728-C534E9B4211B}" sibTransId="{5D7A9E7A-4ABA-4B1C-99B6-5D4D36423BDF}"/>
    <dgm:cxn modelId="{B562F28A-AB49-47EE-9A4C-077DC5FB9C08}" type="presOf" srcId="{FF1D004D-B6E8-42A5-BA98-91899B356A0C}" destId="{51141979-3C42-4669-9DBA-0B5A4005CD50}" srcOrd="0" destOrd="0" presId="urn:microsoft.com/office/officeart/2005/8/layout/chevron1"/>
    <dgm:cxn modelId="{AC829E8C-31DD-47F1-AEB8-F4096FCE2137}" type="presOf" srcId="{D87CD4C5-C7E6-4157-91E3-691F2D2E6EC3}" destId="{183AB1FB-9C27-4CC2-BB99-9AE274007602}" srcOrd="0" destOrd="0" presId="urn:microsoft.com/office/officeart/2005/8/layout/chevron1"/>
    <dgm:cxn modelId="{AEF0A590-463E-4D8D-BC85-DC743253DC82}" srcId="{F1B91FBD-1A0B-4BF3-BE31-3A2F96EE42AC}" destId="{D87CD4C5-C7E6-4157-91E3-691F2D2E6EC3}" srcOrd="2" destOrd="0" parTransId="{13741731-5D15-4A5E-A998-3D23EF41CBEE}" sibTransId="{67A3E20C-7D0E-437E-8C45-F90EA7BA1D8B}"/>
    <dgm:cxn modelId="{553FB9D1-EAB8-4E2D-A2C5-0620C832E2FF}" type="presOf" srcId="{EC7EE77F-E9FB-443F-AE1A-887F1AF52DE8}" destId="{B0BD96E8-2C27-461B-85CD-649AAFD3E60E}" srcOrd="0" destOrd="0" presId="urn:microsoft.com/office/officeart/2005/8/layout/chevron1"/>
    <dgm:cxn modelId="{F6A3EEEF-FAE0-4784-BDAB-B87F844B758F}" srcId="{F1B91FBD-1A0B-4BF3-BE31-3A2F96EE42AC}" destId="{EC7EE77F-E9FB-443F-AE1A-887F1AF52DE8}" srcOrd="1" destOrd="0" parTransId="{A269BDF0-89CC-4603-B26D-AE1AE9DA99C4}" sibTransId="{B77F0318-F77E-4640-8C04-29D1FBF653ED}"/>
    <dgm:cxn modelId="{9D45F0E5-54B1-4E40-B863-CFBDFE71D8CF}" type="presParOf" srcId="{DF8D22FC-A517-4273-AB36-59EB7FD7583D}" destId="{51141979-3C42-4669-9DBA-0B5A4005CD50}" srcOrd="0" destOrd="0" presId="urn:microsoft.com/office/officeart/2005/8/layout/chevron1"/>
    <dgm:cxn modelId="{DE91AD0D-4402-468A-AE4B-2DF670420017}" type="presParOf" srcId="{DF8D22FC-A517-4273-AB36-59EB7FD7583D}" destId="{52E8572A-7D34-4E30-BDD8-B6050441E40A}" srcOrd="1" destOrd="0" presId="urn:microsoft.com/office/officeart/2005/8/layout/chevron1"/>
    <dgm:cxn modelId="{58FC362B-5B47-441B-92D2-D2A60CFCFDBF}" type="presParOf" srcId="{DF8D22FC-A517-4273-AB36-59EB7FD7583D}" destId="{B0BD96E8-2C27-461B-85CD-649AAFD3E60E}" srcOrd="2" destOrd="0" presId="urn:microsoft.com/office/officeart/2005/8/layout/chevron1"/>
    <dgm:cxn modelId="{01CC63F6-B650-4199-9426-8AA28132CEE5}" type="presParOf" srcId="{DF8D22FC-A517-4273-AB36-59EB7FD7583D}" destId="{6E3F4FF1-C30B-4490-BC52-4DC1A8821844}" srcOrd="3" destOrd="0" presId="urn:microsoft.com/office/officeart/2005/8/layout/chevron1"/>
    <dgm:cxn modelId="{BF14E015-5AA2-4EFC-BC52-5889855013CC}" type="presParOf" srcId="{DF8D22FC-A517-4273-AB36-59EB7FD7583D}" destId="{183AB1FB-9C27-4CC2-BB99-9AE27400760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F1B91FBD-1A0B-4BF3-BE31-3A2F96EE42AC}" type="doc">
      <dgm:prSet loTypeId="urn:microsoft.com/office/officeart/2005/8/layout/chevron1" loCatId="process" qsTypeId="urn:microsoft.com/office/officeart/2005/8/quickstyle/3d2" qsCatId="3D" csTypeId="urn:microsoft.com/office/officeart/2005/8/colors/colorful5" csCatId="colorful" phldr="1"/>
      <dgm:spPr/>
    </dgm:pt>
    <dgm:pt modelId="{FF1D004D-B6E8-42A5-BA98-91899B356A0C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gm:t>
    </dgm:pt>
    <dgm:pt modelId="{AFF8A6EC-6E1E-4CC6-A728-C534E9B4211B}" type="par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D7A9E7A-4ABA-4B1C-99B6-5D4D36423BDF}" type="sib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C7EE77F-E9FB-443F-AE1A-887F1AF52DE8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2. Évaluer le besoin en MP</a:t>
          </a:r>
        </a:p>
      </dgm:t>
    </dgm:pt>
    <dgm:pt modelId="{A269BDF0-89CC-4603-B26D-AE1AE9DA99C4}" type="par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B77F0318-F77E-4640-8C04-29D1FBF653ED}" type="sib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87CD4C5-C7E6-4157-91E3-691F2D2E6EC3}">
      <dgm:prSet phldrT="[Texte]" custT="1"/>
      <dgm:spPr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r>
            <a:rPr lang="fr-FR" sz="1400" b="1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b="1" kern="1200" dirty="0">
              <a:solidFill>
                <a:schemeClr val="tx1"/>
              </a:solidFill>
            </a:rPr>
            <a:t> financier</a:t>
          </a:r>
        </a:p>
      </dgm:t>
    </dgm:pt>
    <dgm:pt modelId="{13741731-5D15-4A5E-A998-3D23EF41CBEE}" type="par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7A3E20C-7D0E-437E-8C45-F90EA7BA1D8B}" type="sib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F8D22FC-A517-4273-AB36-59EB7FD7583D}" type="pres">
      <dgm:prSet presAssocID="{F1B91FBD-1A0B-4BF3-BE31-3A2F96EE42AC}" presName="Name0" presStyleCnt="0">
        <dgm:presLayoutVars>
          <dgm:dir/>
          <dgm:animLvl val="lvl"/>
          <dgm:resizeHandles val="exact"/>
        </dgm:presLayoutVars>
      </dgm:prSet>
      <dgm:spPr/>
    </dgm:pt>
    <dgm:pt modelId="{51141979-3C42-4669-9DBA-0B5A4005CD50}" type="pres">
      <dgm:prSet presAssocID="{FF1D004D-B6E8-42A5-BA98-91899B356A0C}" presName="parTxOnly" presStyleLbl="node1" presStyleIdx="0" presStyleCnt="3">
        <dgm:presLayoutVars>
          <dgm:chMax val="0"/>
          <dgm:chPref val="0"/>
          <dgm:bulletEnabled val="1"/>
        </dgm:presLayoutVars>
      </dgm:prSet>
      <dgm:spPr>
        <a:xfrm>
          <a:off x="2136" y="0"/>
          <a:ext cx="2603420" cy="675839"/>
        </a:xfrm>
        <a:prstGeom prst="chevron">
          <a:avLst/>
        </a:prstGeom>
      </dgm:spPr>
    </dgm:pt>
    <dgm:pt modelId="{52E8572A-7D34-4E30-BDD8-B6050441E40A}" type="pres">
      <dgm:prSet presAssocID="{5D7A9E7A-4ABA-4B1C-99B6-5D4D36423BDF}" presName="parTxOnlySpace" presStyleCnt="0"/>
      <dgm:spPr/>
    </dgm:pt>
    <dgm:pt modelId="{B0BD96E8-2C27-461B-85CD-649AAFD3E60E}" type="pres">
      <dgm:prSet presAssocID="{EC7EE77F-E9FB-443F-AE1A-887F1AF52DE8}" presName="parTxOnly" presStyleLbl="node1" presStyleIdx="1" presStyleCnt="3">
        <dgm:presLayoutVars>
          <dgm:chMax val="0"/>
          <dgm:chPref val="0"/>
          <dgm:bulletEnabled val="1"/>
        </dgm:presLayoutVars>
      </dgm:prSet>
      <dgm:spPr>
        <a:xfrm>
          <a:off x="2345215" y="0"/>
          <a:ext cx="2603420" cy="675839"/>
        </a:xfrm>
        <a:prstGeom prst="chevron">
          <a:avLst/>
        </a:prstGeom>
      </dgm:spPr>
    </dgm:pt>
    <dgm:pt modelId="{6E3F4FF1-C30B-4490-BC52-4DC1A8821844}" type="pres">
      <dgm:prSet presAssocID="{B77F0318-F77E-4640-8C04-29D1FBF653ED}" presName="parTxOnlySpace" presStyleCnt="0"/>
      <dgm:spPr/>
    </dgm:pt>
    <dgm:pt modelId="{183AB1FB-9C27-4CC2-BB99-9AE274007602}" type="pres">
      <dgm:prSet presAssocID="{D87CD4C5-C7E6-4157-91E3-691F2D2E6EC3}" presName="parTxOnly" presStyleLbl="node1" presStyleIdx="2" presStyleCnt="3">
        <dgm:presLayoutVars>
          <dgm:chMax val="0"/>
          <dgm:chPref val="0"/>
          <dgm:bulletEnabled val="1"/>
        </dgm:presLayoutVars>
      </dgm:prSet>
      <dgm:spPr>
        <a:xfrm>
          <a:off x="4688294" y="0"/>
          <a:ext cx="2603420" cy="675839"/>
        </a:xfrm>
        <a:prstGeom prst="chevron">
          <a:avLst/>
        </a:prstGeom>
      </dgm:spPr>
    </dgm:pt>
  </dgm:ptLst>
  <dgm:cxnLst>
    <dgm:cxn modelId="{7687135B-A6FA-4E1A-A48E-6F85362799F2}" type="presOf" srcId="{F1B91FBD-1A0B-4BF3-BE31-3A2F96EE42AC}" destId="{DF8D22FC-A517-4273-AB36-59EB7FD7583D}" srcOrd="0" destOrd="0" presId="urn:microsoft.com/office/officeart/2005/8/layout/chevron1"/>
    <dgm:cxn modelId="{4817254E-DADC-4469-80A9-567A234C843E}" srcId="{F1B91FBD-1A0B-4BF3-BE31-3A2F96EE42AC}" destId="{FF1D004D-B6E8-42A5-BA98-91899B356A0C}" srcOrd="0" destOrd="0" parTransId="{AFF8A6EC-6E1E-4CC6-A728-C534E9B4211B}" sibTransId="{5D7A9E7A-4ABA-4B1C-99B6-5D4D36423BDF}"/>
    <dgm:cxn modelId="{B562F28A-AB49-47EE-9A4C-077DC5FB9C08}" type="presOf" srcId="{FF1D004D-B6E8-42A5-BA98-91899B356A0C}" destId="{51141979-3C42-4669-9DBA-0B5A4005CD50}" srcOrd="0" destOrd="0" presId="urn:microsoft.com/office/officeart/2005/8/layout/chevron1"/>
    <dgm:cxn modelId="{AC829E8C-31DD-47F1-AEB8-F4096FCE2137}" type="presOf" srcId="{D87CD4C5-C7E6-4157-91E3-691F2D2E6EC3}" destId="{183AB1FB-9C27-4CC2-BB99-9AE274007602}" srcOrd="0" destOrd="0" presId="urn:microsoft.com/office/officeart/2005/8/layout/chevron1"/>
    <dgm:cxn modelId="{AEF0A590-463E-4D8D-BC85-DC743253DC82}" srcId="{F1B91FBD-1A0B-4BF3-BE31-3A2F96EE42AC}" destId="{D87CD4C5-C7E6-4157-91E3-691F2D2E6EC3}" srcOrd="2" destOrd="0" parTransId="{13741731-5D15-4A5E-A998-3D23EF41CBEE}" sibTransId="{67A3E20C-7D0E-437E-8C45-F90EA7BA1D8B}"/>
    <dgm:cxn modelId="{553FB9D1-EAB8-4E2D-A2C5-0620C832E2FF}" type="presOf" srcId="{EC7EE77F-E9FB-443F-AE1A-887F1AF52DE8}" destId="{B0BD96E8-2C27-461B-85CD-649AAFD3E60E}" srcOrd="0" destOrd="0" presId="urn:microsoft.com/office/officeart/2005/8/layout/chevron1"/>
    <dgm:cxn modelId="{F6A3EEEF-FAE0-4784-BDAB-B87F844B758F}" srcId="{F1B91FBD-1A0B-4BF3-BE31-3A2F96EE42AC}" destId="{EC7EE77F-E9FB-443F-AE1A-887F1AF52DE8}" srcOrd="1" destOrd="0" parTransId="{A269BDF0-89CC-4603-B26D-AE1AE9DA99C4}" sibTransId="{B77F0318-F77E-4640-8C04-29D1FBF653ED}"/>
    <dgm:cxn modelId="{9D45F0E5-54B1-4E40-B863-CFBDFE71D8CF}" type="presParOf" srcId="{DF8D22FC-A517-4273-AB36-59EB7FD7583D}" destId="{51141979-3C42-4669-9DBA-0B5A4005CD50}" srcOrd="0" destOrd="0" presId="urn:microsoft.com/office/officeart/2005/8/layout/chevron1"/>
    <dgm:cxn modelId="{DE91AD0D-4402-468A-AE4B-2DF670420017}" type="presParOf" srcId="{DF8D22FC-A517-4273-AB36-59EB7FD7583D}" destId="{52E8572A-7D34-4E30-BDD8-B6050441E40A}" srcOrd="1" destOrd="0" presId="urn:microsoft.com/office/officeart/2005/8/layout/chevron1"/>
    <dgm:cxn modelId="{58FC362B-5B47-441B-92D2-D2A60CFCFDBF}" type="presParOf" srcId="{DF8D22FC-A517-4273-AB36-59EB7FD7583D}" destId="{B0BD96E8-2C27-461B-85CD-649AAFD3E60E}" srcOrd="2" destOrd="0" presId="urn:microsoft.com/office/officeart/2005/8/layout/chevron1"/>
    <dgm:cxn modelId="{01CC63F6-B650-4199-9426-8AA28132CEE5}" type="presParOf" srcId="{DF8D22FC-A517-4273-AB36-59EB7FD7583D}" destId="{6E3F4FF1-C30B-4490-BC52-4DC1A8821844}" srcOrd="3" destOrd="0" presId="urn:microsoft.com/office/officeart/2005/8/layout/chevron1"/>
    <dgm:cxn modelId="{BF14E015-5AA2-4EFC-BC52-5889855013CC}" type="presParOf" srcId="{DF8D22FC-A517-4273-AB36-59EB7FD7583D}" destId="{183AB1FB-9C27-4CC2-BB99-9AE27400760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9E741A49-0CBA-4428-A910-F39F75C9235C}" type="doc">
      <dgm:prSet loTypeId="urn:microsoft.com/office/officeart/2005/8/layout/hList6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78A4B210-7C45-4064-986D-0CA804C3F091}">
      <dgm:prSet phldrT="[Texte]" custT="1"/>
      <dgm:spPr/>
      <dgm:t>
        <a:bodyPr/>
        <a:lstStyle/>
        <a:p>
          <a:pPr algn="ctr"/>
          <a:r>
            <a:rPr lang="fr-FR" sz="1800" b="1" dirty="0">
              <a:solidFill>
                <a:schemeClr val="tx1"/>
              </a:solidFill>
            </a:rPr>
            <a:t>Recruter un CDD pour l’atelier de fabrication </a:t>
          </a:r>
        </a:p>
      </dgm:t>
    </dgm:pt>
    <dgm:pt modelId="{2117F53F-D07E-424A-AE78-EED33B5D1C5F}" type="parTrans" cxnId="{E64054E3-8709-414B-A03D-6E781044F17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6F60DAD-3A2E-4BF6-A085-E1BF6D55D8E9}" type="sibTrans" cxnId="{E64054E3-8709-414B-A03D-6E781044F17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F47CE54C-A576-45B3-B814-A3EC89F8798D}">
      <dgm:prSet phldrT="[Texte]" custT="1"/>
      <dgm:spPr/>
      <dgm:t>
        <a:bodyPr/>
        <a:lstStyle/>
        <a:p>
          <a:pPr algn="l"/>
          <a:r>
            <a:rPr lang="fr-FR" sz="2400" b="1" dirty="0">
              <a:solidFill>
                <a:schemeClr val="tx1"/>
              </a:solidFill>
            </a:rPr>
            <a:t>Bloc 3 </a:t>
          </a:r>
          <a:endParaRPr lang="fr-FR" sz="2000" b="1" dirty="0">
            <a:solidFill>
              <a:schemeClr val="tx1"/>
            </a:solidFill>
          </a:endParaRPr>
        </a:p>
      </dgm:t>
    </dgm:pt>
    <dgm:pt modelId="{1D5D2892-B57A-4C8F-8E94-0E6193F156CA}" type="parTrans" cxnId="{83637E06-96E6-4896-827C-D78FF292ED51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12BAE26E-1AEF-44C8-9A5A-2D331E7D11EC}" type="sibTrans" cxnId="{83637E06-96E6-4896-827C-D78FF292ED51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168C263F-930A-4F92-B5A8-E4BB48541E55}">
      <dgm:prSet phldrT="[Texte]" custT="1"/>
      <dgm:spPr/>
      <dgm:t>
        <a:bodyPr/>
        <a:lstStyle/>
        <a:p>
          <a:pPr algn="ctr"/>
          <a:r>
            <a:rPr lang="fr-FR" sz="1800" b="1" dirty="0">
              <a:solidFill>
                <a:schemeClr val="tx1"/>
              </a:solidFill>
            </a:rPr>
            <a:t>Assurer le processus de vente au client </a:t>
          </a:r>
          <a:r>
            <a:rPr lang="fr-FR" sz="1800" b="1" dirty="0" err="1">
              <a:solidFill>
                <a:schemeClr val="tx1"/>
              </a:solidFill>
            </a:rPr>
            <a:t>Ninho</a:t>
          </a:r>
          <a:endParaRPr lang="fr-FR" sz="1800" b="1" dirty="0">
            <a:solidFill>
              <a:schemeClr val="tx1"/>
            </a:solidFill>
          </a:endParaRPr>
        </a:p>
      </dgm:t>
    </dgm:pt>
    <dgm:pt modelId="{28E247CB-A9D9-4CCE-B85B-5264BF8C2F2A}" type="parTrans" cxnId="{3BD62AA2-1E75-451C-A9A9-AC996B6DF39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1B83EBBF-32C2-48F5-8C8C-23F8618592FA}" type="sibTrans" cxnId="{3BD62AA2-1E75-451C-A9A9-AC996B6DF39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289DC391-5E2E-44C7-94F9-D40127A46C6B}">
      <dgm:prSet phldrT="[Texte]" custT="1"/>
      <dgm:spPr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 spcFirstLastPara="0" vert="horz" wrap="square" lIns="114300" tIns="0" rIns="114300" bIns="0" numCol="1" spcCol="1270" anchor="t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Suivre la réception de la commande fournisseur</a:t>
          </a:r>
        </a:p>
      </dgm:t>
    </dgm:pt>
    <dgm:pt modelId="{18E00413-1A7A-4978-A5CA-EDB26CAF6B22}" type="parTrans" cxnId="{A691910C-ACC3-49B2-B551-A82A6605B078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8EC0B1F-1847-4011-96FB-315AF2935F1D}" type="sibTrans" cxnId="{A691910C-ACC3-49B2-B551-A82A6605B078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9ABB2D85-8D12-4798-BAA5-AF1B60EA01C2}">
      <dgm:prSet phldrT="[Texte]" custT="1"/>
      <dgm:spPr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 spcFirstLastPara="0" vert="horz" wrap="square" lIns="114300" tIns="0" rIns="114300" bIns="0" numCol="1" spcCol="1270" anchor="t" anchorCtr="0"/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Bloc 2</a:t>
          </a:r>
        </a:p>
      </dgm:t>
    </dgm:pt>
    <dgm:pt modelId="{1C4BA68E-0AED-495B-939C-7503E9075BAC}" type="parTrans" cxnId="{C0E4C774-629E-4C7D-863A-3CD3B02B5261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BBF81245-6848-4401-8FC7-8ED1795AE0CF}" type="sibTrans" cxnId="{C0E4C774-629E-4C7D-863A-3CD3B02B5261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012CF896-DE7F-475C-879B-783B3FEF235D}">
      <dgm:prSet phldrT="[Texte]" custT="1"/>
      <dgm:spPr/>
      <dgm:t>
        <a:bodyPr/>
        <a:lstStyle/>
        <a:p>
          <a:pPr marL="0"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tx1"/>
              </a:solidFill>
            </a:rPr>
            <a:t>Le suivi financier de la commande fournisseur</a:t>
          </a:r>
          <a:endParaRPr lang="fr-FR" sz="1600" b="1" kern="1200" dirty="0">
            <a:solidFill>
              <a:schemeClr val="tx1"/>
            </a:solidFill>
          </a:endParaRPr>
        </a:p>
      </dgm:t>
    </dgm:pt>
    <dgm:pt modelId="{70ECB553-8D39-4CB2-96F0-C5B5CE69403A}" type="parTrans" cxnId="{5A651D97-05E9-4F39-984F-DE6BE5F3A5D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78CAE718-0BB2-4CBF-8895-FBBA6F16A860}" type="sibTrans" cxnId="{5A651D97-05E9-4F39-984F-DE6BE5F3A5D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162BF367-1C15-4728-B2CE-A8F955C4CA68}">
      <dgm:prSet phldrT="[Texte]" custT="1"/>
      <dgm:spPr/>
      <dgm:t>
        <a:bodyPr/>
        <a:lstStyle/>
        <a:p>
          <a:pPr algn="l"/>
          <a:endParaRPr lang="fr-FR" sz="1600" b="1" dirty="0">
            <a:solidFill>
              <a:schemeClr val="tx1"/>
            </a:solidFill>
          </a:endParaRPr>
        </a:p>
      </dgm:t>
    </dgm:pt>
    <dgm:pt modelId="{1F266E7C-2406-41C2-BA6E-B3D69517E640}" type="parTrans" cxnId="{264DAE12-62A3-4B4D-843D-45576956087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1DC39332-E02A-4F3D-88B0-3DE639406C4C}" type="sibTrans" cxnId="{264DAE12-62A3-4B4D-843D-45576956087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8B38C56-D4EA-4F10-B8B3-198A568E662A}">
      <dgm:prSet phldrT="[Texte]" custT="1"/>
      <dgm:spPr/>
      <dgm:t>
        <a:bodyPr/>
        <a:lstStyle/>
        <a:p>
          <a:pPr algn="l"/>
          <a:endParaRPr lang="fr-FR" sz="1600" b="1" dirty="0">
            <a:solidFill>
              <a:schemeClr val="tx1"/>
            </a:solidFill>
          </a:endParaRPr>
        </a:p>
      </dgm:t>
    </dgm:pt>
    <dgm:pt modelId="{1F8F8A09-47BA-460D-92E0-0DB864A96802}" type="parTrans" cxnId="{DDC1489B-4C1B-467F-B75B-0DCBF33F0483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99D4DD58-EE86-4D6E-8961-797A3A612E2B}" type="sibTrans" cxnId="{DDC1489B-4C1B-467F-B75B-0DCBF33F0483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0E0D2B77-E059-4AF9-97B2-DCF5348C938F}">
      <dgm:prSet phldrT="[Texte]" custT="1"/>
      <dgm:spPr/>
      <dgm:t>
        <a:bodyPr/>
        <a:lstStyle/>
        <a:p>
          <a:pPr algn="l"/>
          <a:endParaRPr lang="fr-FR" sz="1600" b="1" dirty="0">
            <a:solidFill>
              <a:schemeClr val="tx1"/>
            </a:solidFill>
          </a:endParaRPr>
        </a:p>
      </dgm:t>
    </dgm:pt>
    <dgm:pt modelId="{138C8394-B07B-44D3-8BF7-7F5DD736B7A1}" type="parTrans" cxnId="{36CE8F8F-989C-4C22-93E1-C310C6D632E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6D59F7E-BA75-49AE-9C74-36E4F7F3546F}" type="sibTrans" cxnId="{36CE8F8F-989C-4C22-93E1-C310C6D632E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3E50856-3B41-424B-9233-6FC1519828BD}">
      <dgm:prSet phldrT="[Texte]" custT="1"/>
      <dgm:spPr/>
      <dgm:t>
        <a:bodyPr/>
        <a:lstStyle/>
        <a:p>
          <a:pPr algn="l"/>
          <a:r>
            <a:rPr lang="fr-FR" sz="2400" b="1" dirty="0">
              <a:solidFill>
                <a:schemeClr val="tx1"/>
              </a:solidFill>
            </a:rPr>
            <a:t>Bloc 1</a:t>
          </a:r>
        </a:p>
      </dgm:t>
    </dgm:pt>
    <dgm:pt modelId="{F6D59371-C7E5-43DD-9368-1B8C6FCE2892}" type="parTrans" cxnId="{539473D6-5C78-4176-8E6C-ACFE808E536D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B7BBDF72-60C8-48B5-9DC6-1DF704A7C39D}" type="sibTrans" cxnId="{539473D6-5C78-4176-8E6C-ACFE808E536D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A0C74C9-9052-4EE8-BFC1-6F9A651182F8}">
      <dgm:prSet phldrT="[Texte]" custT="1"/>
      <dgm:spPr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 spcFirstLastPara="0" vert="horz" wrap="square" lIns="114300" tIns="0" rIns="114300" bIns="0" numCol="1" spcCol="1270" anchor="t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gm:t>
    </dgm:pt>
    <dgm:pt modelId="{EDBD6FF2-29D8-4650-BE7D-02588A83C047}" type="parTrans" cxnId="{DA3CBB47-82EA-4A84-9F2C-04AEBC968349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8397FB2-82FD-472D-860D-BA95CB7B9CA5}" type="sibTrans" cxnId="{DA3CBB47-82EA-4A84-9F2C-04AEBC968349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53FC58B-AFA6-4BEC-8BE2-0717254A8AD2}">
      <dgm:prSet phldrT="[Texte]" custT="1"/>
      <dgm:spPr/>
      <dgm:t>
        <a:bodyPr/>
        <a:lstStyle/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fr-FR" sz="1600" b="1" kern="1200" dirty="0">
            <a:solidFill>
              <a:schemeClr val="tx1"/>
            </a:solidFill>
          </a:endParaRPr>
        </a:p>
      </dgm:t>
    </dgm:pt>
    <dgm:pt modelId="{DFCEA7FA-CE26-42C7-8E17-FBAB08AADE01}" type="parTrans" cxnId="{D3FAA05E-597C-419F-A603-5FD11083E7B9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CD74AF28-D5F4-4AB6-B875-9228B7CA1296}" type="sibTrans" cxnId="{D3FAA05E-597C-419F-A603-5FD11083E7B9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C058D0C-7EF8-4FF3-98BA-55C0D2D8BC87}">
      <dgm:prSet phldrT="[Texte]" custT="1"/>
      <dgm:spPr/>
      <dgm:t>
        <a:bodyPr/>
        <a:lstStyle/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fr-FR" sz="1600" b="1" kern="1200" dirty="0">
            <a:solidFill>
              <a:schemeClr val="tx1"/>
            </a:solidFill>
          </a:endParaRPr>
        </a:p>
      </dgm:t>
    </dgm:pt>
    <dgm:pt modelId="{F30AAB62-D29B-4D72-8E46-1BFBC1118869}" type="parTrans" cxnId="{A32CE256-5ECE-4B79-85EF-10A105E53E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94C49CE-9183-4A3E-9DC5-E708011FA362}" type="sibTrans" cxnId="{A32CE256-5ECE-4B79-85EF-10A105E53E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C848CF3C-8274-4A11-B08A-B197A5137ED4}">
      <dgm:prSet phldrT="[Texte]" custT="1"/>
      <dgm:spPr/>
      <dgm:t>
        <a:bodyPr/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Bloc 2</a:t>
          </a:r>
        </a:p>
      </dgm:t>
    </dgm:pt>
    <dgm:pt modelId="{0C582760-77DF-4A01-BF60-E39FFB1DB3C0}" type="parTrans" cxnId="{9614DDC6-73E3-4A2D-9EF3-E79AF1097547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C0E046CC-9A4B-4412-BE8A-9ED1DFDCA1C2}" type="sibTrans" cxnId="{9614DDC6-73E3-4A2D-9EF3-E79AF1097547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030313FA-B1D9-4522-8322-9E7A3F25ED90}" type="pres">
      <dgm:prSet presAssocID="{9E741A49-0CBA-4428-A910-F39F75C9235C}" presName="Name0" presStyleCnt="0">
        <dgm:presLayoutVars>
          <dgm:dir/>
          <dgm:resizeHandles val="exact"/>
        </dgm:presLayoutVars>
      </dgm:prSet>
      <dgm:spPr/>
    </dgm:pt>
    <dgm:pt modelId="{7D9EE36C-CF9D-4ED5-868C-89A07FDCF15F}" type="pres">
      <dgm:prSet presAssocID="{78A4B210-7C45-4064-986D-0CA804C3F091}" presName="node" presStyleLbl="node1" presStyleIdx="0" presStyleCnt="4">
        <dgm:presLayoutVars>
          <dgm:bulletEnabled val="1"/>
        </dgm:presLayoutVars>
      </dgm:prSet>
      <dgm:spPr/>
    </dgm:pt>
    <dgm:pt modelId="{794F0171-60D3-4274-BC65-B7F939E8C42E}" type="pres">
      <dgm:prSet presAssocID="{D6F60DAD-3A2E-4BF6-A085-E1BF6D55D8E9}" presName="sibTrans" presStyleCnt="0"/>
      <dgm:spPr/>
    </dgm:pt>
    <dgm:pt modelId="{A3665DEE-6A41-4EB9-B338-DD9EFCB1B760}" type="pres">
      <dgm:prSet presAssocID="{168C263F-930A-4F92-B5A8-E4BB48541E55}" presName="node" presStyleLbl="node1" presStyleIdx="1" presStyleCnt="4">
        <dgm:presLayoutVars>
          <dgm:bulletEnabled val="1"/>
        </dgm:presLayoutVars>
      </dgm:prSet>
      <dgm:spPr/>
    </dgm:pt>
    <dgm:pt modelId="{18F1D0A5-0C06-4321-A59A-8B32D041FF93}" type="pres">
      <dgm:prSet presAssocID="{1B83EBBF-32C2-48F5-8C8C-23F8618592FA}" presName="sibTrans" presStyleCnt="0"/>
      <dgm:spPr/>
    </dgm:pt>
    <dgm:pt modelId="{EBBAD720-C204-4DA7-AE78-6F63C7D06FF8}" type="pres">
      <dgm:prSet presAssocID="{289DC391-5E2E-44C7-94F9-D40127A46C6B}" presName="node" presStyleLbl="node1" presStyleIdx="2" presStyleCnt="4">
        <dgm:presLayoutVars>
          <dgm:bulletEnabled val="1"/>
        </dgm:presLayoutVars>
      </dgm:prSet>
      <dgm:spPr>
        <a:xfrm rot="16200000">
          <a:off x="2680235" y="1330657"/>
          <a:ext cx="4525963" cy="1864647"/>
        </a:xfrm>
        <a:prstGeom prst="flowChartManualOperation">
          <a:avLst/>
        </a:prstGeom>
      </dgm:spPr>
    </dgm:pt>
    <dgm:pt modelId="{92BDE45B-B865-4F13-AD30-185BB80F0B54}" type="pres">
      <dgm:prSet presAssocID="{38EC0B1F-1847-4011-96FB-315AF2935F1D}" presName="sibTrans" presStyleCnt="0"/>
      <dgm:spPr/>
    </dgm:pt>
    <dgm:pt modelId="{0662820B-8DFC-45BE-BBA8-99C871399FB2}" type="pres">
      <dgm:prSet presAssocID="{012CF896-DE7F-475C-879B-783B3FEF235D}" presName="node" presStyleLbl="node1" presStyleIdx="3" presStyleCnt="4">
        <dgm:presLayoutVars>
          <dgm:bulletEnabled val="1"/>
        </dgm:presLayoutVars>
      </dgm:prSet>
      <dgm:spPr/>
    </dgm:pt>
  </dgm:ptLst>
  <dgm:cxnLst>
    <dgm:cxn modelId="{83637E06-96E6-4896-827C-D78FF292ED51}" srcId="{78A4B210-7C45-4064-986D-0CA804C3F091}" destId="{F47CE54C-A576-45B3-B814-A3EC89F8798D}" srcOrd="2" destOrd="0" parTransId="{1D5D2892-B57A-4C8F-8E94-0E6193F156CA}" sibTransId="{12BAE26E-1AEF-44C8-9A5A-2D331E7D11EC}"/>
    <dgm:cxn modelId="{A691910C-ACC3-49B2-B551-A82A6605B078}" srcId="{9E741A49-0CBA-4428-A910-F39F75C9235C}" destId="{289DC391-5E2E-44C7-94F9-D40127A46C6B}" srcOrd="2" destOrd="0" parTransId="{18E00413-1A7A-4978-A5CA-EDB26CAF6B22}" sibTransId="{38EC0B1F-1847-4011-96FB-315AF2935F1D}"/>
    <dgm:cxn modelId="{264DAE12-62A3-4B4D-843D-455769560876}" srcId="{78A4B210-7C45-4064-986D-0CA804C3F091}" destId="{162BF367-1C15-4728-B2CE-A8F955C4CA68}" srcOrd="0" destOrd="0" parTransId="{1F266E7C-2406-41C2-BA6E-B3D69517E640}" sibTransId="{1DC39332-E02A-4F3D-88B0-3DE639406C4C}"/>
    <dgm:cxn modelId="{71C77D23-440D-4559-B55E-2547BB1BAD77}" type="presOf" srcId="{168C263F-930A-4F92-B5A8-E4BB48541E55}" destId="{A3665DEE-6A41-4EB9-B338-DD9EFCB1B760}" srcOrd="0" destOrd="0" presId="urn:microsoft.com/office/officeart/2005/8/layout/hList6"/>
    <dgm:cxn modelId="{F5112B2B-EDAF-49A1-A177-9BB7F558F8FA}" type="presOf" srcId="{78A4B210-7C45-4064-986D-0CA804C3F091}" destId="{7D9EE36C-CF9D-4ED5-868C-89A07FDCF15F}" srcOrd="0" destOrd="0" presId="urn:microsoft.com/office/officeart/2005/8/layout/hList6"/>
    <dgm:cxn modelId="{AD3FB33A-BC0D-4440-B435-90F24A434589}" type="presOf" srcId="{0E0D2B77-E059-4AF9-97B2-DCF5348C938F}" destId="{A3665DEE-6A41-4EB9-B338-DD9EFCB1B760}" srcOrd="0" destOrd="1" presId="urn:microsoft.com/office/officeart/2005/8/layout/hList6"/>
    <dgm:cxn modelId="{D3FAA05E-597C-419F-A603-5FD11083E7B9}" srcId="{012CF896-DE7F-475C-879B-783B3FEF235D}" destId="{653FC58B-AFA6-4BEC-8BE2-0717254A8AD2}" srcOrd="0" destOrd="0" parTransId="{DFCEA7FA-CE26-42C7-8E17-FBAB08AADE01}" sibTransId="{CD74AF28-D5F4-4AB6-B875-9228B7CA1296}"/>
    <dgm:cxn modelId="{E0253746-6588-4111-8B51-4B425AFA7045}" type="presOf" srcId="{5A0C74C9-9052-4EE8-BFC1-6F9A651182F8}" destId="{EBBAD720-C204-4DA7-AE78-6F63C7D06FF8}" srcOrd="0" destOrd="1" presId="urn:microsoft.com/office/officeart/2005/8/layout/hList6"/>
    <dgm:cxn modelId="{DA3CBB47-82EA-4A84-9F2C-04AEBC968349}" srcId="{289DC391-5E2E-44C7-94F9-D40127A46C6B}" destId="{5A0C74C9-9052-4EE8-BFC1-6F9A651182F8}" srcOrd="0" destOrd="0" parTransId="{EDBD6FF2-29D8-4650-BE7D-02588A83C047}" sibTransId="{E8397FB2-82FD-472D-860D-BA95CB7B9CA5}"/>
    <dgm:cxn modelId="{C2131B73-E6E5-41D7-9F19-755F7390F95E}" type="presOf" srcId="{9E741A49-0CBA-4428-A910-F39F75C9235C}" destId="{030313FA-B1D9-4522-8322-9E7A3F25ED90}" srcOrd="0" destOrd="0" presId="urn:microsoft.com/office/officeart/2005/8/layout/hList6"/>
    <dgm:cxn modelId="{98FE2C54-3BAE-43E1-8551-A8FAC20B4CC8}" type="presOf" srcId="{C848CF3C-8274-4A11-B08A-B197A5137ED4}" destId="{0662820B-8DFC-45BE-BBA8-99C871399FB2}" srcOrd="0" destOrd="3" presId="urn:microsoft.com/office/officeart/2005/8/layout/hList6"/>
    <dgm:cxn modelId="{C0E4C774-629E-4C7D-863A-3CD3B02B5261}" srcId="{289DC391-5E2E-44C7-94F9-D40127A46C6B}" destId="{9ABB2D85-8D12-4798-BAA5-AF1B60EA01C2}" srcOrd="1" destOrd="0" parTransId="{1C4BA68E-0AED-495B-939C-7503E9075BAC}" sibTransId="{BBF81245-6848-4401-8FC7-8ED1795AE0CF}"/>
    <dgm:cxn modelId="{A32CE256-5ECE-4B79-85EF-10A105E53E8F}" srcId="{012CF896-DE7F-475C-879B-783B3FEF235D}" destId="{5C058D0C-7EF8-4FF3-98BA-55C0D2D8BC87}" srcOrd="1" destOrd="0" parTransId="{F30AAB62-D29B-4D72-8E46-1BFBC1118869}" sibTransId="{694C49CE-9183-4A3E-9DC5-E708011FA362}"/>
    <dgm:cxn modelId="{36CE8F8F-989C-4C22-93E1-C310C6D632EF}" srcId="{168C263F-930A-4F92-B5A8-E4BB48541E55}" destId="{0E0D2B77-E059-4AF9-97B2-DCF5348C938F}" srcOrd="0" destOrd="0" parTransId="{138C8394-B07B-44D3-8BF7-7F5DD736B7A1}" sibTransId="{D6D59F7E-BA75-49AE-9C74-36E4F7F3546F}"/>
    <dgm:cxn modelId="{31B0A994-2EE4-4442-966A-E85B1AD18EE0}" type="presOf" srcId="{162BF367-1C15-4728-B2CE-A8F955C4CA68}" destId="{7D9EE36C-CF9D-4ED5-868C-89A07FDCF15F}" srcOrd="0" destOrd="1" presId="urn:microsoft.com/office/officeart/2005/8/layout/hList6"/>
    <dgm:cxn modelId="{5A651D97-05E9-4F39-984F-DE6BE5F3A5D6}" srcId="{9E741A49-0CBA-4428-A910-F39F75C9235C}" destId="{012CF896-DE7F-475C-879B-783B3FEF235D}" srcOrd="3" destOrd="0" parTransId="{70ECB553-8D39-4CB2-96F0-C5B5CE69403A}" sibTransId="{78CAE718-0BB2-4CBF-8895-FBBA6F16A860}"/>
    <dgm:cxn modelId="{DDC1489B-4C1B-467F-B75B-0DCBF33F0483}" srcId="{78A4B210-7C45-4064-986D-0CA804C3F091}" destId="{58B38C56-D4EA-4F10-B8B3-198A568E662A}" srcOrd="1" destOrd="0" parTransId="{1F8F8A09-47BA-460D-92E0-0DB864A96802}" sibTransId="{99D4DD58-EE86-4D6E-8961-797A3A612E2B}"/>
    <dgm:cxn modelId="{9356199D-6485-40A1-B0DE-AE372629ED0F}" type="presOf" srcId="{53E50856-3B41-424B-9233-6FC1519828BD}" destId="{A3665DEE-6A41-4EB9-B338-DD9EFCB1B760}" srcOrd="0" destOrd="2" presId="urn:microsoft.com/office/officeart/2005/8/layout/hList6"/>
    <dgm:cxn modelId="{3BD62AA2-1E75-451C-A9A9-AC996B6DF39E}" srcId="{9E741A49-0CBA-4428-A910-F39F75C9235C}" destId="{168C263F-930A-4F92-B5A8-E4BB48541E55}" srcOrd="1" destOrd="0" parTransId="{28E247CB-A9D9-4CCE-B85B-5264BF8C2F2A}" sibTransId="{1B83EBBF-32C2-48F5-8C8C-23F8618592FA}"/>
    <dgm:cxn modelId="{B311E8AA-7DC5-4FC1-B973-1F432F318C9B}" type="presOf" srcId="{F47CE54C-A576-45B3-B814-A3EC89F8798D}" destId="{7D9EE36C-CF9D-4ED5-868C-89A07FDCF15F}" srcOrd="0" destOrd="3" presId="urn:microsoft.com/office/officeart/2005/8/layout/hList6"/>
    <dgm:cxn modelId="{7FE94CB9-E67C-4077-8252-B474DCE9A9B1}" type="presOf" srcId="{653FC58B-AFA6-4BEC-8BE2-0717254A8AD2}" destId="{0662820B-8DFC-45BE-BBA8-99C871399FB2}" srcOrd="0" destOrd="1" presId="urn:microsoft.com/office/officeart/2005/8/layout/hList6"/>
    <dgm:cxn modelId="{9614DDC6-73E3-4A2D-9EF3-E79AF1097547}" srcId="{012CF896-DE7F-475C-879B-783B3FEF235D}" destId="{C848CF3C-8274-4A11-B08A-B197A5137ED4}" srcOrd="2" destOrd="0" parTransId="{0C582760-77DF-4A01-BF60-E39FFB1DB3C0}" sibTransId="{C0E046CC-9A4B-4412-BE8A-9ED1DFDCA1C2}"/>
    <dgm:cxn modelId="{7F4DEFCC-5DB1-484A-8D96-B603B5A0CE34}" type="presOf" srcId="{58B38C56-D4EA-4F10-B8B3-198A568E662A}" destId="{7D9EE36C-CF9D-4ED5-868C-89A07FDCF15F}" srcOrd="0" destOrd="2" presId="urn:microsoft.com/office/officeart/2005/8/layout/hList6"/>
    <dgm:cxn modelId="{539473D6-5C78-4176-8E6C-ACFE808E536D}" srcId="{168C263F-930A-4F92-B5A8-E4BB48541E55}" destId="{53E50856-3B41-424B-9233-6FC1519828BD}" srcOrd="1" destOrd="0" parTransId="{F6D59371-C7E5-43DD-9368-1B8C6FCE2892}" sibTransId="{B7BBDF72-60C8-48B5-9DC6-1DF704A7C39D}"/>
    <dgm:cxn modelId="{DAFF25D8-9B56-4EEA-B632-C58A7A115896}" type="presOf" srcId="{289DC391-5E2E-44C7-94F9-D40127A46C6B}" destId="{EBBAD720-C204-4DA7-AE78-6F63C7D06FF8}" srcOrd="0" destOrd="0" presId="urn:microsoft.com/office/officeart/2005/8/layout/hList6"/>
    <dgm:cxn modelId="{2B5FECE2-9F3D-47D3-AE23-B5F4623A1B67}" type="presOf" srcId="{9ABB2D85-8D12-4798-BAA5-AF1B60EA01C2}" destId="{EBBAD720-C204-4DA7-AE78-6F63C7D06FF8}" srcOrd="0" destOrd="2" presId="urn:microsoft.com/office/officeart/2005/8/layout/hList6"/>
    <dgm:cxn modelId="{E64054E3-8709-414B-A03D-6E781044F17E}" srcId="{9E741A49-0CBA-4428-A910-F39F75C9235C}" destId="{78A4B210-7C45-4064-986D-0CA804C3F091}" srcOrd="0" destOrd="0" parTransId="{2117F53F-D07E-424A-AE78-EED33B5D1C5F}" sibTransId="{D6F60DAD-3A2E-4BF6-A085-E1BF6D55D8E9}"/>
    <dgm:cxn modelId="{8FB6DEE3-5E57-4A07-8C66-AAB6BBB7F558}" type="presOf" srcId="{5C058D0C-7EF8-4FF3-98BA-55C0D2D8BC87}" destId="{0662820B-8DFC-45BE-BBA8-99C871399FB2}" srcOrd="0" destOrd="2" presId="urn:microsoft.com/office/officeart/2005/8/layout/hList6"/>
    <dgm:cxn modelId="{9B7E73EE-173C-4176-8F06-38E10E0DE7BF}" type="presOf" srcId="{012CF896-DE7F-475C-879B-783B3FEF235D}" destId="{0662820B-8DFC-45BE-BBA8-99C871399FB2}" srcOrd="0" destOrd="0" presId="urn:microsoft.com/office/officeart/2005/8/layout/hList6"/>
    <dgm:cxn modelId="{F867DA07-979B-4E46-8772-1504DE4F37FE}" type="presParOf" srcId="{030313FA-B1D9-4522-8322-9E7A3F25ED90}" destId="{7D9EE36C-CF9D-4ED5-868C-89A07FDCF15F}" srcOrd="0" destOrd="0" presId="urn:microsoft.com/office/officeart/2005/8/layout/hList6"/>
    <dgm:cxn modelId="{B12CBC15-814C-4E7C-806E-26DE65B06976}" type="presParOf" srcId="{030313FA-B1D9-4522-8322-9E7A3F25ED90}" destId="{794F0171-60D3-4274-BC65-B7F939E8C42E}" srcOrd="1" destOrd="0" presId="urn:microsoft.com/office/officeart/2005/8/layout/hList6"/>
    <dgm:cxn modelId="{B30FC568-548F-47DC-9CF4-9AF6114BF63F}" type="presParOf" srcId="{030313FA-B1D9-4522-8322-9E7A3F25ED90}" destId="{A3665DEE-6A41-4EB9-B338-DD9EFCB1B760}" srcOrd="2" destOrd="0" presId="urn:microsoft.com/office/officeart/2005/8/layout/hList6"/>
    <dgm:cxn modelId="{0532D1E2-02AA-44DC-8D01-8205431BE31A}" type="presParOf" srcId="{030313FA-B1D9-4522-8322-9E7A3F25ED90}" destId="{18F1D0A5-0C06-4321-A59A-8B32D041FF93}" srcOrd="3" destOrd="0" presId="urn:microsoft.com/office/officeart/2005/8/layout/hList6"/>
    <dgm:cxn modelId="{EC2A2E6C-F566-410C-BB76-98D70F3EF3B3}" type="presParOf" srcId="{030313FA-B1D9-4522-8322-9E7A3F25ED90}" destId="{EBBAD720-C204-4DA7-AE78-6F63C7D06FF8}" srcOrd="4" destOrd="0" presId="urn:microsoft.com/office/officeart/2005/8/layout/hList6"/>
    <dgm:cxn modelId="{CBB57B54-E908-4E72-BE4D-904A044E81FC}" type="presParOf" srcId="{030313FA-B1D9-4522-8322-9E7A3F25ED90}" destId="{92BDE45B-B865-4F13-AD30-185BB80F0B54}" srcOrd="5" destOrd="0" presId="urn:microsoft.com/office/officeart/2005/8/layout/hList6"/>
    <dgm:cxn modelId="{6FE97CA2-02AF-4BF5-8DB1-D34F65872414}" type="presParOf" srcId="{030313FA-B1D9-4522-8322-9E7A3F25ED90}" destId="{0662820B-8DFC-45BE-BBA8-99C871399FB2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91A189-EDA5-4C03-831F-6AEA6C8355F4}" type="doc">
      <dgm:prSet loTypeId="urn:microsoft.com/office/officeart/2005/8/layout/venn3" loCatId="relationship" qsTypeId="urn:microsoft.com/office/officeart/2005/8/quickstyle/simple1" qsCatId="simple" csTypeId="urn:microsoft.com/office/officeart/2005/8/colors/colorful1" csCatId="colorful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fr-FR"/>
        </a:p>
      </dgm:t>
    </dgm:pt>
    <dgm:pt modelId="{08F05784-0B23-4EF8-82FE-445E74F166B9}">
      <dgm:prSet phldrT="[Texte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r-FR" sz="1600" b="1" dirty="0">
              <a:latin typeface="Calibri" panose="020F0502020204030204" pitchFamily="34" charset="0"/>
            </a:rPr>
            <a:t>Mettre à jour un agenda partagé</a:t>
          </a:r>
          <a:endParaRPr lang="fr-FR" sz="1600" b="1" dirty="0"/>
        </a:p>
      </dgm:t>
    </dgm:pt>
    <dgm:pt modelId="{2B9F48EC-B4E5-4E0E-B2C2-94099DB83B95}" type="parTrans" cxnId="{46B92AE4-5C99-4BC6-9F0C-C048B4A4FDA4}">
      <dgm:prSet/>
      <dgm:spPr/>
      <dgm:t>
        <a:bodyPr/>
        <a:lstStyle/>
        <a:p>
          <a:endParaRPr lang="fr-FR" sz="3600"/>
        </a:p>
      </dgm:t>
    </dgm:pt>
    <dgm:pt modelId="{8280FC40-84CB-427E-9E23-DB0CB1180EAF}" type="sibTrans" cxnId="{46B92AE4-5C99-4BC6-9F0C-C048B4A4FDA4}">
      <dgm:prSet/>
      <dgm:spPr/>
      <dgm:t>
        <a:bodyPr/>
        <a:lstStyle/>
        <a:p>
          <a:endParaRPr lang="fr-FR" sz="3600"/>
        </a:p>
      </dgm:t>
    </dgm:pt>
    <dgm:pt modelId="{1EC216D9-D6F9-47EF-A62D-090C14E35694}">
      <dgm:prSet phldrT="[Texte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r-FR" sz="1600" b="1" dirty="0">
              <a:latin typeface="Calibri" panose="020F0502020204030204" pitchFamily="34" charset="0"/>
            </a:rPr>
            <a:t>Saisir l’ordre du jour </a:t>
          </a:r>
        </a:p>
      </dgm:t>
    </dgm:pt>
    <dgm:pt modelId="{15DFB9C5-D030-4C31-B693-C4BB4B48D96F}" type="parTrans" cxnId="{7B26D374-258D-418A-BD02-03B5C604970E}">
      <dgm:prSet/>
      <dgm:spPr/>
      <dgm:t>
        <a:bodyPr/>
        <a:lstStyle/>
        <a:p>
          <a:endParaRPr lang="fr-FR" sz="3600"/>
        </a:p>
      </dgm:t>
    </dgm:pt>
    <dgm:pt modelId="{6CE402C6-A0C6-4055-AE23-8FAC5B108905}" type="sibTrans" cxnId="{7B26D374-258D-418A-BD02-03B5C604970E}">
      <dgm:prSet/>
      <dgm:spPr/>
      <dgm:t>
        <a:bodyPr/>
        <a:lstStyle/>
        <a:p>
          <a:endParaRPr lang="fr-FR" sz="3600"/>
        </a:p>
      </dgm:t>
    </dgm:pt>
    <dgm:pt modelId="{1CB2B986-9F8F-4AE1-B891-DCC421AC4D79}">
      <dgm:prSet phldrT="[Texte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r-FR" sz="1600" b="1" dirty="0">
              <a:latin typeface="Calibri" panose="020F0502020204030204" pitchFamily="34" charset="0"/>
            </a:rPr>
            <a:t>Convoquer par messagerie les participants à la réunion</a:t>
          </a:r>
          <a:endParaRPr lang="fr-FR" sz="1600" b="1" dirty="0"/>
        </a:p>
      </dgm:t>
    </dgm:pt>
    <dgm:pt modelId="{1255703F-99FF-4409-9814-F230DEB31D46}" type="parTrans" cxnId="{F99C2D82-00B0-4B15-B743-63964416C39A}">
      <dgm:prSet/>
      <dgm:spPr/>
      <dgm:t>
        <a:bodyPr/>
        <a:lstStyle/>
        <a:p>
          <a:endParaRPr lang="fr-FR" sz="3600"/>
        </a:p>
      </dgm:t>
    </dgm:pt>
    <dgm:pt modelId="{E765341B-18A6-4273-A880-4EF978356CD4}" type="sibTrans" cxnId="{F99C2D82-00B0-4B15-B743-63964416C39A}">
      <dgm:prSet/>
      <dgm:spPr/>
      <dgm:t>
        <a:bodyPr/>
        <a:lstStyle/>
        <a:p>
          <a:endParaRPr lang="fr-FR" sz="3600"/>
        </a:p>
      </dgm:t>
    </dgm:pt>
    <dgm:pt modelId="{4BC32F8B-ED9F-4CE5-A199-52B79E544A0E}" type="pres">
      <dgm:prSet presAssocID="{E691A189-EDA5-4C03-831F-6AEA6C8355F4}" presName="Name0" presStyleCnt="0">
        <dgm:presLayoutVars>
          <dgm:dir/>
          <dgm:resizeHandles val="exact"/>
        </dgm:presLayoutVars>
      </dgm:prSet>
      <dgm:spPr/>
    </dgm:pt>
    <dgm:pt modelId="{255541CB-CBB3-4CB2-9841-5AC7097F6697}" type="pres">
      <dgm:prSet presAssocID="{08F05784-0B23-4EF8-82FE-445E74F166B9}" presName="Name5" presStyleLbl="vennNode1" presStyleIdx="0" presStyleCnt="3">
        <dgm:presLayoutVars>
          <dgm:bulletEnabled val="1"/>
        </dgm:presLayoutVars>
      </dgm:prSet>
      <dgm:spPr/>
    </dgm:pt>
    <dgm:pt modelId="{296B20B6-F63E-468D-8E81-6495CA1D162C}" type="pres">
      <dgm:prSet presAssocID="{8280FC40-84CB-427E-9E23-DB0CB1180EAF}" presName="spac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E45C43A9-010C-44FD-BDBA-394A3A405671}" type="pres">
      <dgm:prSet presAssocID="{1EC216D9-D6F9-47EF-A62D-090C14E35694}" presName="Name5" presStyleLbl="vennNode1" presStyleIdx="1" presStyleCnt="3">
        <dgm:presLayoutVars>
          <dgm:bulletEnabled val="1"/>
        </dgm:presLayoutVars>
      </dgm:prSet>
      <dgm:spPr/>
    </dgm:pt>
    <dgm:pt modelId="{300E5CB6-3A6A-413C-8A9C-E57017E6229D}" type="pres">
      <dgm:prSet presAssocID="{6CE402C6-A0C6-4055-AE23-8FAC5B108905}" presName="spac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53F18465-6953-4A28-A1B5-9480309C469C}" type="pres">
      <dgm:prSet presAssocID="{1CB2B986-9F8F-4AE1-B891-DCC421AC4D79}" presName="Name5" presStyleLbl="vennNode1" presStyleIdx="2" presStyleCnt="3">
        <dgm:presLayoutVars>
          <dgm:bulletEnabled val="1"/>
        </dgm:presLayoutVars>
      </dgm:prSet>
      <dgm:spPr/>
    </dgm:pt>
  </dgm:ptLst>
  <dgm:cxnLst>
    <dgm:cxn modelId="{0D441F38-9AEA-4AD7-82A3-6B53FB255720}" type="presOf" srcId="{1EC216D9-D6F9-47EF-A62D-090C14E35694}" destId="{E45C43A9-010C-44FD-BDBA-394A3A405671}" srcOrd="0" destOrd="0" presId="urn:microsoft.com/office/officeart/2005/8/layout/venn3"/>
    <dgm:cxn modelId="{7B26D374-258D-418A-BD02-03B5C604970E}" srcId="{E691A189-EDA5-4C03-831F-6AEA6C8355F4}" destId="{1EC216D9-D6F9-47EF-A62D-090C14E35694}" srcOrd="1" destOrd="0" parTransId="{15DFB9C5-D030-4C31-B693-C4BB4B48D96F}" sibTransId="{6CE402C6-A0C6-4055-AE23-8FAC5B108905}"/>
    <dgm:cxn modelId="{F99C2D82-00B0-4B15-B743-63964416C39A}" srcId="{E691A189-EDA5-4C03-831F-6AEA6C8355F4}" destId="{1CB2B986-9F8F-4AE1-B891-DCC421AC4D79}" srcOrd="2" destOrd="0" parTransId="{1255703F-99FF-4409-9814-F230DEB31D46}" sibTransId="{E765341B-18A6-4273-A880-4EF978356CD4}"/>
    <dgm:cxn modelId="{DB2DEEAB-0561-41A3-ACA5-6674154BE249}" type="presOf" srcId="{E691A189-EDA5-4C03-831F-6AEA6C8355F4}" destId="{4BC32F8B-ED9F-4CE5-A199-52B79E544A0E}" srcOrd="0" destOrd="0" presId="urn:microsoft.com/office/officeart/2005/8/layout/venn3"/>
    <dgm:cxn modelId="{46B92AE4-5C99-4BC6-9F0C-C048B4A4FDA4}" srcId="{E691A189-EDA5-4C03-831F-6AEA6C8355F4}" destId="{08F05784-0B23-4EF8-82FE-445E74F166B9}" srcOrd="0" destOrd="0" parTransId="{2B9F48EC-B4E5-4E0E-B2C2-94099DB83B95}" sibTransId="{8280FC40-84CB-427E-9E23-DB0CB1180EAF}"/>
    <dgm:cxn modelId="{1C6E66E8-1A45-4036-B69C-6A41EDE93C4E}" type="presOf" srcId="{1CB2B986-9F8F-4AE1-B891-DCC421AC4D79}" destId="{53F18465-6953-4A28-A1B5-9480309C469C}" srcOrd="0" destOrd="0" presId="urn:microsoft.com/office/officeart/2005/8/layout/venn3"/>
    <dgm:cxn modelId="{19148DEE-5873-4163-8D27-1670B0227449}" type="presOf" srcId="{08F05784-0B23-4EF8-82FE-445E74F166B9}" destId="{255541CB-CBB3-4CB2-9841-5AC7097F6697}" srcOrd="0" destOrd="0" presId="urn:microsoft.com/office/officeart/2005/8/layout/venn3"/>
    <dgm:cxn modelId="{6CAF880C-BE8F-48F4-A43C-C480C1C44CFB}" type="presParOf" srcId="{4BC32F8B-ED9F-4CE5-A199-52B79E544A0E}" destId="{255541CB-CBB3-4CB2-9841-5AC7097F6697}" srcOrd="0" destOrd="0" presId="urn:microsoft.com/office/officeart/2005/8/layout/venn3"/>
    <dgm:cxn modelId="{32E65217-8759-4003-9168-7F58B1140FB3}" type="presParOf" srcId="{4BC32F8B-ED9F-4CE5-A199-52B79E544A0E}" destId="{296B20B6-F63E-468D-8E81-6495CA1D162C}" srcOrd="1" destOrd="0" presId="urn:microsoft.com/office/officeart/2005/8/layout/venn3"/>
    <dgm:cxn modelId="{C8EBCD6F-0A37-4DC4-94CF-5F4FBE948403}" type="presParOf" srcId="{4BC32F8B-ED9F-4CE5-A199-52B79E544A0E}" destId="{E45C43A9-010C-44FD-BDBA-394A3A405671}" srcOrd="2" destOrd="0" presId="urn:microsoft.com/office/officeart/2005/8/layout/venn3"/>
    <dgm:cxn modelId="{50AD03F2-61F0-470B-8086-B34EF12A241C}" type="presParOf" srcId="{4BC32F8B-ED9F-4CE5-A199-52B79E544A0E}" destId="{300E5CB6-3A6A-413C-8A9C-E57017E6229D}" srcOrd="3" destOrd="0" presId="urn:microsoft.com/office/officeart/2005/8/layout/venn3"/>
    <dgm:cxn modelId="{477DB2E1-BB39-463D-BE58-77221EB5A8FB}" type="presParOf" srcId="{4BC32F8B-ED9F-4CE5-A199-52B79E544A0E}" destId="{53F18465-6953-4A28-A1B5-9480309C469C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1B91FBD-1A0B-4BF3-BE31-3A2F96EE42AC}" type="doc">
      <dgm:prSet loTypeId="urn:microsoft.com/office/officeart/2005/8/layout/chevron1" loCatId="process" qsTypeId="urn:microsoft.com/office/officeart/2005/8/quickstyle/3d2" qsCatId="3D" csTypeId="urn:microsoft.com/office/officeart/2005/8/colors/colorful5" csCatId="colorful" phldr="1"/>
      <dgm:spPr/>
    </dgm:pt>
    <dgm:pt modelId="{FF1D004D-B6E8-42A5-BA98-91899B356A0C}">
      <dgm:prSet phldrT="[Texte]" custT="1"/>
      <dgm:spPr/>
      <dgm:t>
        <a:bodyPr spcFirstLastPara="0" vert="horz" wrap="square" lIns="56007" tIns="18669" rIns="18669" bIns="18669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gm:t>
    </dgm:pt>
    <dgm:pt modelId="{AFF8A6EC-6E1E-4CC6-A728-C534E9B4211B}" type="par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D7A9E7A-4ABA-4B1C-99B6-5D4D36423BDF}" type="sib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C7EE77F-E9FB-443F-AE1A-887F1AF52DE8}">
      <dgm:prSet phldrT="[Texte]" custT="1"/>
      <dgm:spPr/>
      <dgm:t>
        <a:bodyPr/>
        <a:lstStyle/>
        <a:p>
          <a:r>
            <a:rPr lang="fr-FR" sz="1400" kern="1200">
              <a:solidFill>
                <a:schemeClr val="tx1"/>
              </a:solidFill>
            </a:rPr>
            <a:t>2</a:t>
          </a:r>
          <a:r>
            <a:rPr lang="fr-FR" sz="1400" kern="1200">
              <a:solidFill>
                <a:schemeClr val="tx1"/>
              </a:solidFill>
              <a:latin typeface="Calibri"/>
              <a:ea typeface="+mn-ea"/>
              <a:cs typeface="+mn-cs"/>
            </a:rPr>
            <a:t>. Évaluer le besoin en MP</a:t>
          </a:r>
          <a:endParaRPr lang="fr-FR" sz="140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A269BDF0-89CC-4603-B26D-AE1AE9DA99C4}" type="par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B77F0318-F77E-4640-8C04-29D1FBF653ED}" type="sib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87CD4C5-C7E6-4157-91E3-691F2D2E6EC3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r>
            <a:rPr lang="fr-FR" sz="1400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kern="1200" dirty="0">
              <a:solidFill>
                <a:schemeClr val="tx1"/>
              </a:solidFill>
            </a:rPr>
            <a:t> financier</a:t>
          </a:r>
        </a:p>
      </dgm:t>
    </dgm:pt>
    <dgm:pt modelId="{13741731-5D15-4A5E-A998-3D23EF41CBEE}" type="par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7A3E20C-7D0E-437E-8C45-F90EA7BA1D8B}" type="sib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F8D22FC-A517-4273-AB36-59EB7FD7583D}" type="pres">
      <dgm:prSet presAssocID="{F1B91FBD-1A0B-4BF3-BE31-3A2F96EE42AC}" presName="Name0" presStyleCnt="0">
        <dgm:presLayoutVars>
          <dgm:dir/>
          <dgm:animLvl val="lvl"/>
          <dgm:resizeHandles val="exact"/>
        </dgm:presLayoutVars>
      </dgm:prSet>
      <dgm:spPr/>
    </dgm:pt>
    <dgm:pt modelId="{51141979-3C42-4669-9DBA-0B5A4005CD50}" type="pres">
      <dgm:prSet presAssocID="{FF1D004D-B6E8-42A5-BA98-91899B356A0C}" presName="parTxOnly" presStyleLbl="node1" presStyleIdx="0" presStyleCnt="3">
        <dgm:presLayoutVars>
          <dgm:chMax val="0"/>
          <dgm:chPref val="0"/>
          <dgm:bulletEnabled val="1"/>
        </dgm:presLayoutVars>
      </dgm:prSet>
      <dgm:spPr>
        <a:xfrm>
          <a:off x="2136" y="0"/>
          <a:ext cx="2603420" cy="675839"/>
        </a:xfrm>
        <a:prstGeom prst="chevron">
          <a:avLst/>
        </a:prstGeom>
      </dgm:spPr>
    </dgm:pt>
    <dgm:pt modelId="{52E8572A-7D34-4E30-BDD8-B6050441E40A}" type="pres">
      <dgm:prSet presAssocID="{5D7A9E7A-4ABA-4B1C-99B6-5D4D36423BDF}" presName="parTxOnlySpace" presStyleCnt="0"/>
      <dgm:spPr/>
    </dgm:pt>
    <dgm:pt modelId="{B0BD96E8-2C27-461B-85CD-649AAFD3E60E}" type="pres">
      <dgm:prSet presAssocID="{EC7EE77F-E9FB-443F-AE1A-887F1AF52DE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E3F4FF1-C30B-4490-BC52-4DC1A8821844}" type="pres">
      <dgm:prSet presAssocID="{B77F0318-F77E-4640-8C04-29D1FBF653ED}" presName="parTxOnlySpace" presStyleCnt="0"/>
      <dgm:spPr/>
    </dgm:pt>
    <dgm:pt modelId="{183AB1FB-9C27-4CC2-BB99-9AE274007602}" type="pres">
      <dgm:prSet presAssocID="{D87CD4C5-C7E6-4157-91E3-691F2D2E6EC3}" presName="parTxOnly" presStyleLbl="node1" presStyleIdx="2" presStyleCnt="3">
        <dgm:presLayoutVars>
          <dgm:chMax val="0"/>
          <dgm:chPref val="0"/>
          <dgm:bulletEnabled val="1"/>
        </dgm:presLayoutVars>
      </dgm:prSet>
      <dgm:spPr>
        <a:xfrm>
          <a:off x="4688294" y="0"/>
          <a:ext cx="2603420" cy="675839"/>
        </a:xfrm>
        <a:prstGeom prst="chevron">
          <a:avLst/>
        </a:prstGeom>
      </dgm:spPr>
    </dgm:pt>
  </dgm:ptLst>
  <dgm:cxnLst>
    <dgm:cxn modelId="{7687135B-A6FA-4E1A-A48E-6F85362799F2}" type="presOf" srcId="{F1B91FBD-1A0B-4BF3-BE31-3A2F96EE42AC}" destId="{DF8D22FC-A517-4273-AB36-59EB7FD7583D}" srcOrd="0" destOrd="0" presId="urn:microsoft.com/office/officeart/2005/8/layout/chevron1"/>
    <dgm:cxn modelId="{4817254E-DADC-4469-80A9-567A234C843E}" srcId="{F1B91FBD-1A0B-4BF3-BE31-3A2F96EE42AC}" destId="{FF1D004D-B6E8-42A5-BA98-91899B356A0C}" srcOrd="0" destOrd="0" parTransId="{AFF8A6EC-6E1E-4CC6-A728-C534E9B4211B}" sibTransId="{5D7A9E7A-4ABA-4B1C-99B6-5D4D36423BDF}"/>
    <dgm:cxn modelId="{B562F28A-AB49-47EE-9A4C-077DC5FB9C08}" type="presOf" srcId="{FF1D004D-B6E8-42A5-BA98-91899B356A0C}" destId="{51141979-3C42-4669-9DBA-0B5A4005CD50}" srcOrd="0" destOrd="0" presId="urn:microsoft.com/office/officeart/2005/8/layout/chevron1"/>
    <dgm:cxn modelId="{AC829E8C-31DD-47F1-AEB8-F4096FCE2137}" type="presOf" srcId="{D87CD4C5-C7E6-4157-91E3-691F2D2E6EC3}" destId="{183AB1FB-9C27-4CC2-BB99-9AE274007602}" srcOrd="0" destOrd="0" presId="urn:microsoft.com/office/officeart/2005/8/layout/chevron1"/>
    <dgm:cxn modelId="{AEF0A590-463E-4D8D-BC85-DC743253DC82}" srcId="{F1B91FBD-1A0B-4BF3-BE31-3A2F96EE42AC}" destId="{D87CD4C5-C7E6-4157-91E3-691F2D2E6EC3}" srcOrd="2" destOrd="0" parTransId="{13741731-5D15-4A5E-A998-3D23EF41CBEE}" sibTransId="{67A3E20C-7D0E-437E-8C45-F90EA7BA1D8B}"/>
    <dgm:cxn modelId="{553FB9D1-EAB8-4E2D-A2C5-0620C832E2FF}" type="presOf" srcId="{EC7EE77F-E9FB-443F-AE1A-887F1AF52DE8}" destId="{B0BD96E8-2C27-461B-85CD-649AAFD3E60E}" srcOrd="0" destOrd="0" presId="urn:microsoft.com/office/officeart/2005/8/layout/chevron1"/>
    <dgm:cxn modelId="{F6A3EEEF-FAE0-4784-BDAB-B87F844B758F}" srcId="{F1B91FBD-1A0B-4BF3-BE31-3A2F96EE42AC}" destId="{EC7EE77F-E9FB-443F-AE1A-887F1AF52DE8}" srcOrd="1" destOrd="0" parTransId="{A269BDF0-89CC-4603-B26D-AE1AE9DA99C4}" sibTransId="{B77F0318-F77E-4640-8C04-29D1FBF653ED}"/>
    <dgm:cxn modelId="{9D45F0E5-54B1-4E40-B863-CFBDFE71D8CF}" type="presParOf" srcId="{DF8D22FC-A517-4273-AB36-59EB7FD7583D}" destId="{51141979-3C42-4669-9DBA-0B5A4005CD50}" srcOrd="0" destOrd="0" presId="urn:microsoft.com/office/officeart/2005/8/layout/chevron1"/>
    <dgm:cxn modelId="{DE91AD0D-4402-468A-AE4B-2DF670420017}" type="presParOf" srcId="{DF8D22FC-A517-4273-AB36-59EB7FD7583D}" destId="{52E8572A-7D34-4E30-BDD8-B6050441E40A}" srcOrd="1" destOrd="0" presId="urn:microsoft.com/office/officeart/2005/8/layout/chevron1"/>
    <dgm:cxn modelId="{58FC362B-5B47-441B-92D2-D2A60CFCFDBF}" type="presParOf" srcId="{DF8D22FC-A517-4273-AB36-59EB7FD7583D}" destId="{B0BD96E8-2C27-461B-85CD-649AAFD3E60E}" srcOrd="2" destOrd="0" presId="urn:microsoft.com/office/officeart/2005/8/layout/chevron1"/>
    <dgm:cxn modelId="{01CC63F6-B650-4199-9426-8AA28132CEE5}" type="presParOf" srcId="{DF8D22FC-A517-4273-AB36-59EB7FD7583D}" destId="{6E3F4FF1-C30B-4490-BC52-4DC1A8821844}" srcOrd="3" destOrd="0" presId="urn:microsoft.com/office/officeart/2005/8/layout/chevron1"/>
    <dgm:cxn modelId="{BF14E015-5AA2-4EFC-BC52-5889855013CC}" type="presParOf" srcId="{DF8D22FC-A517-4273-AB36-59EB7FD7583D}" destId="{183AB1FB-9C27-4CC2-BB99-9AE27400760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91A189-EDA5-4C03-831F-6AEA6C8355F4}" type="doc">
      <dgm:prSet loTypeId="urn:microsoft.com/office/officeart/2005/8/layout/venn3" loCatId="relationship" qsTypeId="urn:microsoft.com/office/officeart/2005/8/quickstyle/simple1" qsCatId="simple" csTypeId="urn:microsoft.com/office/officeart/2005/8/colors/colorful1" csCatId="colorful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fr-FR"/>
        </a:p>
      </dgm:t>
    </dgm:pt>
    <dgm:pt modelId="{08F05784-0B23-4EF8-82FE-445E74F166B9}">
      <dgm:prSet phldrT="[Texte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r-FR" sz="600" b="1" dirty="0">
              <a:latin typeface="Calibri" panose="020F0502020204030204" pitchFamily="34" charset="0"/>
            </a:rPr>
            <a:t>Mettre à jour un agenda partagé</a:t>
          </a:r>
          <a:endParaRPr lang="fr-FR" sz="600" b="1" dirty="0"/>
        </a:p>
      </dgm:t>
    </dgm:pt>
    <dgm:pt modelId="{2B9F48EC-B4E5-4E0E-B2C2-94099DB83B95}" type="parTrans" cxnId="{46B92AE4-5C99-4BC6-9F0C-C048B4A4FDA4}">
      <dgm:prSet/>
      <dgm:spPr/>
      <dgm:t>
        <a:bodyPr/>
        <a:lstStyle/>
        <a:p>
          <a:endParaRPr lang="fr-FR" sz="1100"/>
        </a:p>
      </dgm:t>
    </dgm:pt>
    <dgm:pt modelId="{8280FC40-84CB-427E-9E23-DB0CB1180EAF}" type="sibTrans" cxnId="{46B92AE4-5C99-4BC6-9F0C-C048B4A4FDA4}">
      <dgm:prSet/>
      <dgm:spPr/>
      <dgm:t>
        <a:bodyPr/>
        <a:lstStyle/>
        <a:p>
          <a:endParaRPr lang="fr-FR" sz="1100"/>
        </a:p>
      </dgm:t>
    </dgm:pt>
    <dgm:pt modelId="{1EC216D9-D6F9-47EF-A62D-090C14E35694}">
      <dgm:prSet phldrT="[Texte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r-FR" sz="600" b="1" dirty="0">
              <a:latin typeface="Calibri" panose="020F0502020204030204" pitchFamily="34" charset="0"/>
            </a:rPr>
            <a:t>Saisir l’ordre du jour </a:t>
          </a:r>
        </a:p>
      </dgm:t>
    </dgm:pt>
    <dgm:pt modelId="{15DFB9C5-D030-4C31-B693-C4BB4B48D96F}" type="parTrans" cxnId="{7B26D374-258D-418A-BD02-03B5C604970E}">
      <dgm:prSet/>
      <dgm:spPr/>
      <dgm:t>
        <a:bodyPr/>
        <a:lstStyle/>
        <a:p>
          <a:endParaRPr lang="fr-FR" sz="1100"/>
        </a:p>
      </dgm:t>
    </dgm:pt>
    <dgm:pt modelId="{6CE402C6-A0C6-4055-AE23-8FAC5B108905}" type="sibTrans" cxnId="{7B26D374-258D-418A-BD02-03B5C604970E}">
      <dgm:prSet/>
      <dgm:spPr/>
      <dgm:t>
        <a:bodyPr/>
        <a:lstStyle/>
        <a:p>
          <a:endParaRPr lang="fr-FR" sz="1100"/>
        </a:p>
      </dgm:t>
    </dgm:pt>
    <dgm:pt modelId="{1CB2B986-9F8F-4AE1-B891-DCC421AC4D79}">
      <dgm:prSet phldrT="[Texte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fr-FR" sz="600" b="1" dirty="0">
              <a:latin typeface="Calibri" panose="020F0502020204030204" pitchFamily="34" charset="0"/>
            </a:rPr>
            <a:t>Convoquer par messagerie les participants à la réunion</a:t>
          </a:r>
          <a:endParaRPr lang="fr-FR" sz="600" b="1" dirty="0"/>
        </a:p>
      </dgm:t>
    </dgm:pt>
    <dgm:pt modelId="{1255703F-99FF-4409-9814-F230DEB31D46}" type="parTrans" cxnId="{F99C2D82-00B0-4B15-B743-63964416C39A}">
      <dgm:prSet/>
      <dgm:spPr/>
      <dgm:t>
        <a:bodyPr/>
        <a:lstStyle/>
        <a:p>
          <a:endParaRPr lang="fr-FR" sz="1100"/>
        </a:p>
      </dgm:t>
    </dgm:pt>
    <dgm:pt modelId="{E765341B-18A6-4273-A880-4EF978356CD4}" type="sibTrans" cxnId="{F99C2D82-00B0-4B15-B743-63964416C39A}">
      <dgm:prSet/>
      <dgm:spPr/>
      <dgm:t>
        <a:bodyPr/>
        <a:lstStyle/>
        <a:p>
          <a:endParaRPr lang="fr-FR" sz="1100"/>
        </a:p>
      </dgm:t>
    </dgm:pt>
    <dgm:pt modelId="{4BC32F8B-ED9F-4CE5-A199-52B79E544A0E}" type="pres">
      <dgm:prSet presAssocID="{E691A189-EDA5-4C03-831F-6AEA6C8355F4}" presName="Name0" presStyleCnt="0">
        <dgm:presLayoutVars>
          <dgm:dir/>
          <dgm:resizeHandles val="exact"/>
        </dgm:presLayoutVars>
      </dgm:prSet>
      <dgm:spPr/>
    </dgm:pt>
    <dgm:pt modelId="{255541CB-CBB3-4CB2-9841-5AC7097F6697}" type="pres">
      <dgm:prSet presAssocID="{08F05784-0B23-4EF8-82FE-445E74F166B9}" presName="Name5" presStyleLbl="vennNode1" presStyleIdx="0" presStyleCnt="3">
        <dgm:presLayoutVars>
          <dgm:bulletEnabled val="1"/>
        </dgm:presLayoutVars>
      </dgm:prSet>
      <dgm:spPr/>
    </dgm:pt>
    <dgm:pt modelId="{296B20B6-F63E-468D-8E81-6495CA1D162C}" type="pres">
      <dgm:prSet presAssocID="{8280FC40-84CB-427E-9E23-DB0CB1180EAF}" presName="spac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E45C43A9-010C-44FD-BDBA-394A3A405671}" type="pres">
      <dgm:prSet presAssocID="{1EC216D9-D6F9-47EF-A62D-090C14E35694}" presName="Name5" presStyleLbl="vennNode1" presStyleIdx="1" presStyleCnt="3">
        <dgm:presLayoutVars>
          <dgm:bulletEnabled val="1"/>
        </dgm:presLayoutVars>
      </dgm:prSet>
      <dgm:spPr/>
    </dgm:pt>
    <dgm:pt modelId="{300E5CB6-3A6A-413C-8A9C-E57017E6229D}" type="pres">
      <dgm:prSet presAssocID="{6CE402C6-A0C6-4055-AE23-8FAC5B108905}" presName="spac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53F18465-6953-4A28-A1B5-9480309C469C}" type="pres">
      <dgm:prSet presAssocID="{1CB2B986-9F8F-4AE1-B891-DCC421AC4D79}" presName="Name5" presStyleLbl="vennNode1" presStyleIdx="2" presStyleCnt="3">
        <dgm:presLayoutVars>
          <dgm:bulletEnabled val="1"/>
        </dgm:presLayoutVars>
      </dgm:prSet>
      <dgm:spPr/>
    </dgm:pt>
  </dgm:ptLst>
  <dgm:cxnLst>
    <dgm:cxn modelId="{0D441F38-9AEA-4AD7-82A3-6B53FB255720}" type="presOf" srcId="{1EC216D9-D6F9-47EF-A62D-090C14E35694}" destId="{E45C43A9-010C-44FD-BDBA-394A3A405671}" srcOrd="0" destOrd="0" presId="urn:microsoft.com/office/officeart/2005/8/layout/venn3"/>
    <dgm:cxn modelId="{7B26D374-258D-418A-BD02-03B5C604970E}" srcId="{E691A189-EDA5-4C03-831F-6AEA6C8355F4}" destId="{1EC216D9-D6F9-47EF-A62D-090C14E35694}" srcOrd="1" destOrd="0" parTransId="{15DFB9C5-D030-4C31-B693-C4BB4B48D96F}" sibTransId="{6CE402C6-A0C6-4055-AE23-8FAC5B108905}"/>
    <dgm:cxn modelId="{F99C2D82-00B0-4B15-B743-63964416C39A}" srcId="{E691A189-EDA5-4C03-831F-6AEA6C8355F4}" destId="{1CB2B986-9F8F-4AE1-B891-DCC421AC4D79}" srcOrd="2" destOrd="0" parTransId="{1255703F-99FF-4409-9814-F230DEB31D46}" sibTransId="{E765341B-18A6-4273-A880-4EF978356CD4}"/>
    <dgm:cxn modelId="{DB2DEEAB-0561-41A3-ACA5-6674154BE249}" type="presOf" srcId="{E691A189-EDA5-4C03-831F-6AEA6C8355F4}" destId="{4BC32F8B-ED9F-4CE5-A199-52B79E544A0E}" srcOrd="0" destOrd="0" presId="urn:microsoft.com/office/officeart/2005/8/layout/venn3"/>
    <dgm:cxn modelId="{46B92AE4-5C99-4BC6-9F0C-C048B4A4FDA4}" srcId="{E691A189-EDA5-4C03-831F-6AEA6C8355F4}" destId="{08F05784-0B23-4EF8-82FE-445E74F166B9}" srcOrd="0" destOrd="0" parTransId="{2B9F48EC-B4E5-4E0E-B2C2-94099DB83B95}" sibTransId="{8280FC40-84CB-427E-9E23-DB0CB1180EAF}"/>
    <dgm:cxn modelId="{1C6E66E8-1A45-4036-B69C-6A41EDE93C4E}" type="presOf" srcId="{1CB2B986-9F8F-4AE1-B891-DCC421AC4D79}" destId="{53F18465-6953-4A28-A1B5-9480309C469C}" srcOrd="0" destOrd="0" presId="urn:microsoft.com/office/officeart/2005/8/layout/venn3"/>
    <dgm:cxn modelId="{19148DEE-5873-4163-8D27-1670B0227449}" type="presOf" srcId="{08F05784-0B23-4EF8-82FE-445E74F166B9}" destId="{255541CB-CBB3-4CB2-9841-5AC7097F6697}" srcOrd="0" destOrd="0" presId="urn:microsoft.com/office/officeart/2005/8/layout/venn3"/>
    <dgm:cxn modelId="{6CAF880C-BE8F-48F4-A43C-C480C1C44CFB}" type="presParOf" srcId="{4BC32F8B-ED9F-4CE5-A199-52B79E544A0E}" destId="{255541CB-CBB3-4CB2-9841-5AC7097F6697}" srcOrd="0" destOrd="0" presId="urn:microsoft.com/office/officeart/2005/8/layout/venn3"/>
    <dgm:cxn modelId="{32E65217-8759-4003-9168-7F58B1140FB3}" type="presParOf" srcId="{4BC32F8B-ED9F-4CE5-A199-52B79E544A0E}" destId="{296B20B6-F63E-468D-8E81-6495CA1D162C}" srcOrd="1" destOrd="0" presId="urn:microsoft.com/office/officeart/2005/8/layout/venn3"/>
    <dgm:cxn modelId="{C8EBCD6F-0A37-4DC4-94CF-5F4FBE948403}" type="presParOf" srcId="{4BC32F8B-ED9F-4CE5-A199-52B79E544A0E}" destId="{E45C43A9-010C-44FD-BDBA-394A3A405671}" srcOrd="2" destOrd="0" presId="urn:microsoft.com/office/officeart/2005/8/layout/venn3"/>
    <dgm:cxn modelId="{50AD03F2-61F0-470B-8086-B34EF12A241C}" type="presParOf" srcId="{4BC32F8B-ED9F-4CE5-A199-52B79E544A0E}" destId="{300E5CB6-3A6A-413C-8A9C-E57017E6229D}" srcOrd="3" destOrd="0" presId="urn:microsoft.com/office/officeart/2005/8/layout/venn3"/>
    <dgm:cxn modelId="{477DB2E1-BB39-463D-BE58-77221EB5A8FB}" type="presParOf" srcId="{4BC32F8B-ED9F-4CE5-A199-52B79E544A0E}" destId="{53F18465-6953-4A28-A1B5-9480309C469C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1B91FBD-1A0B-4BF3-BE31-3A2F96EE42AC}" type="doc">
      <dgm:prSet loTypeId="urn:microsoft.com/office/officeart/2005/8/layout/chevron1" loCatId="process" qsTypeId="urn:microsoft.com/office/officeart/2005/8/quickstyle/3d2" qsCatId="3D" csTypeId="urn:microsoft.com/office/officeart/2005/8/colors/colorful5" csCatId="colorful" phldr="1"/>
      <dgm:spPr/>
    </dgm:pt>
    <dgm:pt modelId="{FF1D004D-B6E8-42A5-BA98-91899B356A0C}">
      <dgm:prSet phldrT="[Texte]" custT="1"/>
      <dgm:spPr/>
      <dgm:t>
        <a:bodyPr spcFirstLastPara="0" vert="horz" wrap="square" lIns="56007" tIns="18669" rIns="18669" bIns="18669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gm:t>
    </dgm:pt>
    <dgm:pt modelId="{AFF8A6EC-6E1E-4CC6-A728-C534E9B4211B}" type="par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D7A9E7A-4ABA-4B1C-99B6-5D4D36423BDF}" type="sib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C7EE77F-E9FB-443F-AE1A-887F1AF52DE8}">
      <dgm:prSet phldrT="[Texte]" custT="1"/>
      <dgm:spPr/>
      <dgm:t>
        <a:bodyPr/>
        <a:lstStyle/>
        <a:p>
          <a:r>
            <a:rPr lang="fr-FR" sz="1400" kern="1200">
              <a:solidFill>
                <a:schemeClr val="tx1"/>
              </a:solidFill>
            </a:rPr>
            <a:t>2</a:t>
          </a:r>
          <a:r>
            <a:rPr lang="fr-FR" sz="1400" kern="1200">
              <a:solidFill>
                <a:schemeClr val="tx1"/>
              </a:solidFill>
              <a:latin typeface="Calibri"/>
              <a:ea typeface="+mn-ea"/>
              <a:cs typeface="+mn-cs"/>
            </a:rPr>
            <a:t>. Évaluer le besoin en MP</a:t>
          </a:r>
          <a:endParaRPr lang="fr-FR" sz="140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A269BDF0-89CC-4603-B26D-AE1AE9DA99C4}" type="par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B77F0318-F77E-4640-8C04-29D1FBF653ED}" type="sib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87CD4C5-C7E6-4157-91E3-691F2D2E6EC3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r>
            <a:rPr lang="fr-FR" sz="1400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kern="1200" dirty="0">
              <a:solidFill>
                <a:schemeClr val="tx1"/>
              </a:solidFill>
            </a:rPr>
            <a:t> financier</a:t>
          </a:r>
        </a:p>
      </dgm:t>
    </dgm:pt>
    <dgm:pt modelId="{13741731-5D15-4A5E-A998-3D23EF41CBEE}" type="par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7A3E20C-7D0E-437E-8C45-F90EA7BA1D8B}" type="sib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F8D22FC-A517-4273-AB36-59EB7FD7583D}" type="pres">
      <dgm:prSet presAssocID="{F1B91FBD-1A0B-4BF3-BE31-3A2F96EE42AC}" presName="Name0" presStyleCnt="0">
        <dgm:presLayoutVars>
          <dgm:dir/>
          <dgm:animLvl val="lvl"/>
          <dgm:resizeHandles val="exact"/>
        </dgm:presLayoutVars>
      </dgm:prSet>
      <dgm:spPr/>
    </dgm:pt>
    <dgm:pt modelId="{51141979-3C42-4669-9DBA-0B5A4005CD50}" type="pres">
      <dgm:prSet presAssocID="{FF1D004D-B6E8-42A5-BA98-91899B356A0C}" presName="parTxOnly" presStyleLbl="node1" presStyleIdx="0" presStyleCnt="3">
        <dgm:presLayoutVars>
          <dgm:chMax val="0"/>
          <dgm:chPref val="0"/>
          <dgm:bulletEnabled val="1"/>
        </dgm:presLayoutVars>
      </dgm:prSet>
      <dgm:spPr>
        <a:xfrm>
          <a:off x="2136" y="0"/>
          <a:ext cx="2603420" cy="675839"/>
        </a:xfrm>
        <a:prstGeom prst="chevron">
          <a:avLst/>
        </a:prstGeom>
      </dgm:spPr>
    </dgm:pt>
    <dgm:pt modelId="{52E8572A-7D34-4E30-BDD8-B6050441E40A}" type="pres">
      <dgm:prSet presAssocID="{5D7A9E7A-4ABA-4B1C-99B6-5D4D36423BDF}" presName="parTxOnlySpace" presStyleCnt="0"/>
      <dgm:spPr/>
    </dgm:pt>
    <dgm:pt modelId="{B0BD96E8-2C27-461B-85CD-649AAFD3E60E}" type="pres">
      <dgm:prSet presAssocID="{EC7EE77F-E9FB-443F-AE1A-887F1AF52DE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E3F4FF1-C30B-4490-BC52-4DC1A8821844}" type="pres">
      <dgm:prSet presAssocID="{B77F0318-F77E-4640-8C04-29D1FBF653ED}" presName="parTxOnlySpace" presStyleCnt="0"/>
      <dgm:spPr/>
    </dgm:pt>
    <dgm:pt modelId="{183AB1FB-9C27-4CC2-BB99-9AE274007602}" type="pres">
      <dgm:prSet presAssocID="{D87CD4C5-C7E6-4157-91E3-691F2D2E6EC3}" presName="parTxOnly" presStyleLbl="node1" presStyleIdx="2" presStyleCnt="3">
        <dgm:presLayoutVars>
          <dgm:chMax val="0"/>
          <dgm:chPref val="0"/>
          <dgm:bulletEnabled val="1"/>
        </dgm:presLayoutVars>
      </dgm:prSet>
      <dgm:spPr>
        <a:xfrm>
          <a:off x="4688294" y="0"/>
          <a:ext cx="2603420" cy="675839"/>
        </a:xfrm>
        <a:prstGeom prst="chevron">
          <a:avLst/>
        </a:prstGeom>
      </dgm:spPr>
    </dgm:pt>
  </dgm:ptLst>
  <dgm:cxnLst>
    <dgm:cxn modelId="{7687135B-A6FA-4E1A-A48E-6F85362799F2}" type="presOf" srcId="{F1B91FBD-1A0B-4BF3-BE31-3A2F96EE42AC}" destId="{DF8D22FC-A517-4273-AB36-59EB7FD7583D}" srcOrd="0" destOrd="0" presId="urn:microsoft.com/office/officeart/2005/8/layout/chevron1"/>
    <dgm:cxn modelId="{4817254E-DADC-4469-80A9-567A234C843E}" srcId="{F1B91FBD-1A0B-4BF3-BE31-3A2F96EE42AC}" destId="{FF1D004D-B6E8-42A5-BA98-91899B356A0C}" srcOrd="0" destOrd="0" parTransId="{AFF8A6EC-6E1E-4CC6-A728-C534E9B4211B}" sibTransId="{5D7A9E7A-4ABA-4B1C-99B6-5D4D36423BDF}"/>
    <dgm:cxn modelId="{B562F28A-AB49-47EE-9A4C-077DC5FB9C08}" type="presOf" srcId="{FF1D004D-B6E8-42A5-BA98-91899B356A0C}" destId="{51141979-3C42-4669-9DBA-0B5A4005CD50}" srcOrd="0" destOrd="0" presId="urn:microsoft.com/office/officeart/2005/8/layout/chevron1"/>
    <dgm:cxn modelId="{AC829E8C-31DD-47F1-AEB8-F4096FCE2137}" type="presOf" srcId="{D87CD4C5-C7E6-4157-91E3-691F2D2E6EC3}" destId="{183AB1FB-9C27-4CC2-BB99-9AE274007602}" srcOrd="0" destOrd="0" presId="urn:microsoft.com/office/officeart/2005/8/layout/chevron1"/>
    <dgm:cxn modelId="{AEF0A590-463E-4D8D-BC85-DC743253DC82}" srcId="{F1B91FBD-1A0B-4BF3-BE31-3A2F96EE42AC}" destId="{D87CD4C5-C7E6-4157-91E3-691F2D2E6EC3}" srcOrd="2" destOrd="0" parTransId="{13741731-5D15-4A5E-A998-3D23EF41CBEE}" sibTransId="{67A3E20C-7D0E-437E-8C45-F90EA7BA1D8B}"/>
    <dgm:cxn modelId="{553FB9D1-EAB8-4E2D-A2C5-0620C832E2FF}" type="presOf" srcId="{EC7EE77F-E9FB-443F-AE1A-887F1AF52DE8}" destId="{B0BD96E8-2C27-461B-85CD-649AAFD3E60E}" srcOrd="0" destOrd="0" presId="urn:microsoft.com/office/officeart/2005/8/layout/chevron1"/>
    <dgm:cxn modelId="{F6A3EEEF-FAE0-4784-BDAB-B87F844B758F}" srcId="{F1B91FBD-1A0B-4BF3-BE31-3A2F96EE42AC}" destId="{EC7EE77F-E9FB-443F-AE1A-887F1AF52DE8}" srcOrd="1" destOrd="0" parTransId="{A269BDF0-89CC-4603-B26D-AE1AE9DA99C4}" sibTransId="{B77F0318-F77E-4640-8C04-29D1FBF653ED}"/>
    <dgm:cxn modelId="{9D45F0E5-54B1-4E40-B863-CFBDFE71D8CF}" type="presParOf" srcId="{DF8D22FC-A517-4273-AB36-59EB7FD7583D}" destId="{51141979-3C42-4669-9DBA-0B5A4005CD50}" srcOrd="0" destOrd="0" presId="urn:microsoft.com/office/officeart/2005/8/layout/chevron1"/>
    <dgm:cxn modelId="{DE91AD0D-4402-468A-AE4B-2DF670420017}" type="presParOf" srcId="{DF8D22FC-A517-4273-AB36-59EB7FD7583D}" destId="{52E8572A-7D34-4E30-BDD8-B6050441E40A}" srcOrd="1" destOrd="0" presId="urn:microsoft.com/office/officeart/2005/8/layout/chevron1"/>
    <dgm:cxn modelId="{58FC362B-5B47-441B-92D2-D2A60CFCFDBF}" type="presParOf" srcId="{DF8D22FC-A517-4273-AB36-59EB7FD7583D}" destId="{B0BD96E8-2C27-461B-85CD-649AAFD3E60E}" srcOrd="2" destOrd="0" presId="urn:microsoft.com/office/officeart/2005/8/layout/chevron1"/>
    <dgm:cxn modelId="{01CC63F6-B650-4199-9426-8AA28132CEE5}" type="presParOf" srcId="{DF8D22FC-A517-4273-AB36-59EB7FD7583D}" destId="{6E3F4FF1-C30B-4490-BC52-4DC1A8821844}" srcOrd="3" destOrd="0" presId="urn:microsoft.com/office/officeart/2005/8/layout/chevron1"/>
    <dgm:cxn modelId="{BF14E015-5AA2-4EFC-BC52-5889855013CC}" type="presParOf" srcId="{DF8D22FC-A517-4273-AB36-59EB7FD7583D}" destId="{183AB1FB-9C27-4CC2-BB99-9AE27400760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1B91FBD-1A0B-4BF3-BE31-3A2F96EE42AC}" type="doc">
      <dgm:prSet loTypeId="urn:microsoft.com/office/officeart/2005/8/layout/chevron1" loCatId="process" qsTypeId="urn:microsoft.com/office/officeart/2005/8/quickstyle/3d2" qsCatId="3D" csTypeId="urn:microsoft.com/office/officeart/2005/8/colors/colorful5" csCatId="colorful" phldr="1"/>
      <dgm:spPr/>
    </dgm:pt>
    <dgm:pt modelId="{FF1D004D-B6E8-42A5-BA98-91899B356A0C}">
      <dgm:prSet phldrT="[Texte]" custT="1"/>
      <dgm:spPr/>
      <dgm:t>
        <a:bodyPr spcFirstLastPara="0" vert="horz" wrap="square" lIns="56007" tIns="18669" rIns="18669" bIns="18669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gm:t>
    </dgm:pt>
    <dgm:pt modelId="{AFF8A6EC-6E1E-4CC6-A728-C534E9B4211B}" type="par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D7A9E7A-4ABA-4B1C-99B6-5D4D36423BDF}" type="sib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C7EE77F-E9FB-443F-AE1A-887F1AF52DE8}">
      <dgm:prSet phldrT="[Texte]" custT="1"/>
      <dgm:spPr/>
      <dgm:t>
        <a:bodyPr/>
        <a:lstStyle/>
        <a:p>
          <a:r>
            <a:rPr lang="fr-FR" sz="1400" kern="1200">
              <a:solidFill>
                <a:schemeClr val="tx1"/>
              </a:solidFill>
            </a:rPr>
            <a:t>2</a:t>
          </a:r>
          <a:r>
            <a:rPr lang="fr-FR" sz="1400" kern="1200">
              <a:solidFill>
                <a:schemeClr val="tx1"/>
              </a:solidFill>
              <a:latin typeface="Calibri"/>
              <a:ea typeface="+mn-ea"/>
              <a:cs typeface="+mn-cs"/>
            </a:rPr>
            <a:t>. Évaluer le besoin en MP</a:t>
          </a:r>
          <a:endParaRPr lang="fr-FR" sz="140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A269BDF0-89CC-4603-B26D-AE1AE9DA99C4}" type="par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B77F0318-F77E-4640-8C04-29D1FBF653ED}" type="sib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87CD4C5-C7E6-4157-91E3-691F2D2E6EC3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r>
            <a:rPr lang="fr-FR" sz="1400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kern="1200" dirty="0">
              <a:solidFill>
                <a:schemeClr val="tx1"/>
              </a:solidFill>
            </a:rPr>
            <a:t> financier</a:t>
          </a:r>
        </a:p>
      </dgm:t>
    </dgm:pt>
    <dgm:pt modelId="{13741731-5D15-4A5E-A998-3D23EF41CBEE}" type="par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7A3E20C-7D0E-437E-8C45-F90EA7BA1D8B}" type="sib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F8D22FC-A517-4273-AB36-59EB7FD7583D}" type="pres">
      <dgm:prSet presAssocID="{F1B91FBD-1A0B-4BF3-BE31-3A2F96EE42AC}" presName="Name0" presStyleCnt="0">
        <dgm:presLayoutVars>
          <dgm:dir/>
          <dgm:animLvl val="lvl"/>
          <dgm:resizeHandles val="exact"/>
        </dgm:presLayoutVars>
      </dgm:prSet>
      <dgm:spPr/>
    </dgm:pt>
    <dgm:pt modelId="{51141979-3C42-4669-9DBA-0B5A4005CD50}" type="pres">
      <dgm:prSet presAssocID="{FF1D004D-B6E8-42A5-BA98-91899B356A0C}" presName="parTxOnly" presStyleLbl="node1" presStyleIdx="0" presStyleCnt="3">
        <dgm:presLayoutVars>
          <dgm:chMax val="0"/>
          <dgm:chPref val="0"/>
          <dgm:bulletEnabled val="1"/>
        </dgm:presLayoutVars>
      </dgm:prSet>
      <dgm:spPr>
        <a:xfrm>
          <a:off x="2136" y="0"/>
          <a:ext cx="2603420" cy="675839"/>
        </a:xfrm>
        <a:prstGeom prst="chevron">
          <a:avLst/>
        </a:prstGeom>
      </dgm:spPr>
    </dgm:pt>
    <dgm:pt modelId="{52E8572A-7D34-4E30-BDD8-B6050441E40A}" type="pres">
      <dgm:prSet presAssocID="{5D7A9E7A-4ABA-4B1C-99B6-5D4D36423BDF}" presName="parTxOnlySpace" presStyleCnt="0"/>
      <dgm:spPr/>
    </dgm:pt>
    <dgm:pt modelId="{B0BD96E8-2C27-461B-85CD-649AAFD3E60E}" type="pres">
      <dgm:prSet presAssocID="{EC7EE77F-E9FB-443F-AE1A-887F1AF52DE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E3F4FF1-C30B-4490-BC52-4DC1A8821844}" type="pres">
      <dgm:prSet presAssocID="{B77F0318-F77E-4640-8C04-29D1FBF653ED}" presName="parTxOnlySpace" presStyleCnt="0"/>
      <dgm:spPr/>
    </dgm:pt>
    <dgm:pt modelId="{183AB1FB-9C27-4CC2-BB99-9AE274007602}" type="pres">
      <dgm:prSet presAssocID="{D87CD4C5-C7E6-4157-91E3-691F2D2E6EC3}" presName="parTxOnly" presStyleLbl="node1" presStyleIdx="2" presStyleCnt="3">
        <dgm:presLayoutVars>
          <dgm:chMax val="0"/>
          <dgm:chPref val="0"/>
          <dgm:bulletEnabled val="1"/>
        </dgm:presLayoutVars>
      </dgm:prSet>
      <dgm:spPr>
        <a:xfrm>
          <a:off x="4688294" y="0"/>
          <a:ext cx="2603420" cy="675839"/>
        </a:xfrm>
        <a:prstGeom prst="chevron">
          <a:avLst/>
        </a:prstGeom>
      </dgm:spPr>
    </dgm:pt>
  </dgm:ptLst>
  <dgm:cxnLst>
    <dgm:cxn modelId="{7687135B-A6FA-4E1A-A48E-6F85362799F2}" type="presOf" srcId="{F1B91FBD-1A0B-4BF3-BE31-3A2F96EE42AC}" destId="{DF8D22FC-A517-4273-AB36-59EB7FD7583D}" srcOrd="0" destOrd="0" presId="urn:microsoft.com/office/officeart/2005/8/layout/chevron1"/>
    <dgm:cxn modelId="{4817254E-DADC-4469-80A9-567A234C843E}" srcId="{F1B91FBD-1A0B-4BF3-BE31-3A2F96EE42AC}" destId="{FF1D004D-B6E8-42A5-BA98-91899B356A0C}" srcOrd="0" destOrd="0" parTransId="{AFF8A6EC-6E1E-4CC6-A728-C534E9B4211B}" sibTransId="{5D7A9E7A-4ABA-4B1C-99B6-5D4D36423BDF}"/>
    <dgm:cxn modelId="{B562F28A-AB49-47EE-9A4C-077DC5FB9C08}" type="presOf" srcId="{FF1D004D-B6E8-42A5-BA98-91899B356A0C}" destId="{51141979-3C42-4669-9DBA-0B5A4005CD50}" srcOrd="0" destOrd="0" presId="urn:microsoft.com/office/officeart/2005/8/layout/chevron1"/>
    <dgm:cxn modelId="{AC829E8C-31DD-47F1-AEB8-F4096FCE2137}" type="presOf" srcId="{D87CD4C5-C7E6-4157-91E3-691F2D2E6EC3}" destId="{183AB1FB-9C27-4CC2-BB99-9AE274007602}" srcOrd="0" destOrd="0" presId="urn:microsoft.com/office/officeart/2005/8/layout/chevron1"/>
    <dgm:cxn modelId="{AEF0A590-463E-4D8D-BC85-DC743253DC82}" srcId="{F1B91FBD-1A0B-4BF3-BE31-3A2F96EE42AC}" destId="{D87CD4C5-C7E6-4157-91E3-691F2D2E6EC3}" srcOrd="2" destOrd="0" parTransId="{13741731-5D15-4A5E-A998-3D23EF41CBEE}" sibTransId="{67A3E20C-7D0E-437E-8C45-F90EA7BA1D8B}"/>
    <dgm:cxn modelId="{553FB9D1-EAB8-4E2D-A2C5-0620C832E2FF}" type="presOf" srcId="{EC7EE77F-E9FB-443F-AE1A-887F1AF52DE8}" destId="{B0BD96E8-2C27-461B-85CD-649AAFD3E60E}" srcOrd="0" destOrd="0" presId="urn:microsoft.com/office/officeart/2005/8/layout/chevron1"/>
    <dgm:cxn modelId="{F6A3EEEF-FAE0-4784-BDAB-B87F844B758F}" srcId="{F1B91FBD-1A0B-4BF3-BE31-3A2F96EE42AC}" destId="{EC7EE77F-E9FB-443F-AE1A-887F1AF52DE8}" srcOrd="1" destOrd="0" parTransId="{A269BDF0-89CC-4603-B26D-AE1AE9DA99C4}" sibTransId="{B77F0318-F77E-4640-8C04-29D1FBF653ED}"/>
    <dgm:cxn modelId="{9D45F0E5-54B1-4E40-B863-CFBDFE71D8CF}" type="presParOf" srcId="{DF8D22FC-A517-4273-AB36-59EB7FD7583D}" destId="{51141979-3C42-4669-9DBA-0B5A4005CD50}" srcOrd="0" destOrd="0" presId="urn:microsoft.com/office/officeart/2005/8/layout/chevron1"/>
    <dgm:cxn modelId="{DE91AD0D-4402-468A-AE4B-2DF670420017}" type="presParOf" srcId="{DF8D22FC-A517-4273-AB36-59EB7FD7583D}" destId="{52E8572A-7D34-4E30-BDD8-B6050441E40A}" srcOrd="1" destOrd="0" presId="urn:microsoft.com/office/officeart/2005/8/layout/chevron1"/>
    <dgm:cxn modelId="{58FC362B-5B47-441B-92D2-D2A60CFCFDBF}" type="presParOf" srcId="{DF8D22FC-A517-4273-AB36-59EB7FD7583D}" destId="{B0BD96E8-2C27-461B-85CD-649AAFD3E60E}" srcOrd="2" destOrd="0" presId="urn:microsoft.com/office/officeart/2005/8/layout/chevron1"/>
    <dgm:cxn modelId="{01CC63F6-B650-4199-9426-8AA28132CEE5}" type="presParOf" srcId="{DF8D22FC-A517-4273-AB36-59EB7FD7583D}" destId="{6E3F4FF1-C30B-4490-BC52-4DC1A8821844}" srcOrd="3" destOrd="0" presId="urn:microsoft.com/office/officeart/2005/8/layout/chevron1"/>
    <dgm:cxn modelId="{BF14E015-5AA2-4EFC-BC52-5889855013CC}" type="presParOf" srcId="{DF8D22FC-A517-4273-AB36-59EB7FD7583D}" destId="{183AB1FB-9C27-4CC2-BB99-9AE27400760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1B91FBD-1A0B-4BF3-BE31-3A2F96EE42AC}" type="doc">
      <dgm:prSet loTypeId="urn:microsoft.com/office/officeart/2005/8/layout/chevron1" loCatId="process" qsTypeId="urn:microsoft.com/office/officeart/2005/8/quickstyle/3d2" qsCatId="3D" csTypeId="urn:microsoft.com/office/officeart/2005/8/colors/colorful5" csCatId="colorful" phldr="1"/>
      <dgm:spPr/>
    </dgm:pt>
    <dgm:pt modelId="{FF1D004D-B6E8-42A5-BA98-91899B356A0C}">
      <dgm:prSet phldrT="[Texte]" custT="1"/>
      <dgm:spPr/>
      <dgm:t>
        <a:bodyPr spcFirstLastPara="0" vert="horz" wrap="square" lIns="56007" tIns="18669" rIns="18669" bIns="18669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gm:t>
    </dgm:pt>
    <dgm:pt modelId="{AFF8A6EC-6E1E-4CC6-A728-C534E9B4211B}" type="par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D7A9E7A-4ABA-4B1C-99B6-5D4D36423BDF}" type="sibTrans" cxnId="{4817254E-DADC-4469-80A9-567A234C84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C7EE77F-E9FB-443F-AE1A-887F1AF52DE8}">
      <dgm:prSet phldrT="[Texte]" custT="1"/>
      <dgm:spPr/>
      <dgm:t>
        <a:bodyPr/>
        <a:lstStyle/>
        <a:p>
          <a:r>
            <a:rPr lang="fr-FR" sz="1400" kern="1200">
              <a:solidFill>
                <a:schemeClr val="tx1"/>
              </a:solidFill>
            </a:rPr>
            <a:t>2</a:t>
          </a:r>
          <a:r>
            <a:rPr lang="fr-FR" sz="1400" kern="1200">
              <a:solidFill>
                <a:schemeClr val="tx1"/>
              </a:solidFill>
              <a:latin typeface="Calibri"/>
              <a:ea typeface="+mn-ea"/>
              <a:cs typeface="+mn-cs"/>
            </a:rPr>
            <a:t>. Évaluer le besoin en MP</a:t>
          </a:r>
          <a:endParaRPr lang="fr-FR" sz="140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A269BDF0-89CC-4603-B26D-AE1AE9DA99C4}" type="par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B77F0318-F77E-4640-8C04-29D1FBF653ED}" type="sibTrans" cxnId="{F6A3EEEF-FAE0-4784-BDAB-B87F844B758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87CD4C5-C7E6-4157-91E3-691F2D2E6EC3}">
      <dgm:prSet phldrT="[Texte]" custT="1"/>
      <dgm:spPr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spcFirstLastPara="0" vert="horz" wrap="square" lIns="56007" tIns="18669" rIns="18669" bIns="18669" numCol="1" spcCol="1270" anchor="ctr" anchorCtr="0"/>
        <a:lstStyle/>
        <a:p>
          <a:r>
            <a:rPr lang="fr-FR" sz="1400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kern="1200" dirty="0">
              <a:solidFill>
                <a:schemeClr val="tx1"/>
              </a:solidFill>
            </a:rPr>
            <a:t> financier</a:t>
          </a:r>
        </a:p>
      </dgm:t>
    </dgm:pt>
    <dgm:pt modelId="{13741731-5D15-4A5E-A998-3D23EF41CBEE}" type="par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7A3E20C-7D0E-437E-8C45-F90EA7BA1D8B}" type="sibTrans" cxnId="{AEF0A590-463E-4D8D-BC85-DC743253DC8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F8D22FC-A517-4273-AB36-59EB7FD7583D}" type="pres">
      <dgm:prSet presAssocID="{F1B91FBD-1A0B-4BF3-BE31-3A2F96EE42AC}" presName="Name0" presStyleCnt="0">
        <dgm:presLayoutVars>
          <dgm:dir/>
          <dgm:animLvl val="lvl"/>
          <dgm:resizeHandles val="exact"/>
        </dgm:presLayoutVars>
      </dgm:prSet>
      <dgm:spPr/>
    </dgm:pt>
    <dgm:pt modelId="{51141979-3C42-4669-9DBA-0B5A4005CD50}" type="pres">
      <dgm:prSet presAssocID="{FF1D004D-B6E8-42A5-BA98-91899B356A0C}" presName="parTxOnly" presStyleLbl="node1" presStyleIdx="0" presStyleCnt="3">
        <dgm:presLayoutVars>
          <dgm:chMax val="0"/>
          <dgm:chPref val="0"/>
          <dgm:bulletEnabled val="1"/>
        </dgm:presLayoutVars>
      </dgm:prSet>
      <dgm:spPr>
        <a:xfrm>
          <a:off x="2136" y="0"/>
          <a:ext cx="2603420" cy="675839"/>
        </a:xfrm>
        <a:prstGeom prst="chevron">
          <a:avLst/>
        </a:prstGeom>
      </dgm:spPr>
    </dgm:pt>
    <dgm:pt modelId="{52E8572A-7D34-4E30-BDD8-B6050441E40A}" type="pres">
      <dgm:prSet presAssocID="{5D7A9E7A-4ABA-4B1C-99B6-5D4D36423BDF}" presName="parTxOnlySpace" presStyleCnt="0"/>
      <dgm:spPr/>
    </dgm:pt>
    <dgm:pt modelId="{B0BD96E8-2C27-461B-85CD-649AAFD3E60E}" type="pres">
      <dgm:prSet presAssocID="{EC7EE77F-E9FB-443F-AE1A-887F1AF52DE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E3F4FF1-C30B-4490-BC52-4DC1A8821844}" type="pres">
      <dgm:prSet presAssocID="{B77F0318-F77E-4640-8C04-29D1FBF653ED}" presName="parTxOnlySpace" presStyleCnt="0"/>
      <dgm:spPr/>
    </dgm:pt>
    <dgm:pt modelId="{183AB1FB-9C27-4CC2-BB99-9AE274007602}" type="pres">
      <dgm:prSet presAssocID="{D87CD4C5-C7E6-4157-91E3-691F2D2E6EC3}" presName="parTxOnly" presStyleLbl="node1" presStyleIdx="2" presStyleCnt="3">
        <dgm:presLayoutVars>
          <dgm:chMax val="0"/>
          <dgm:chPref val="0"/>
          <dgm:bulletEnabled val="1"/>
        </dgm:presLayoutVars>
      </dgm:prSet>
      <dgm:spPr>
        <a:xfrm>
          <a:off x="4688294" y="0"/>
          <a:ext cx="2603420" cy="675839"/>
        </a:xfrm>
        <a:prstGeom prst="chevron">
          <a:avLst/>
        </a:prstGeom>
      </dgm:spPr>
    </dgm:pt>
  </dgm:ptLst>
  <dgm:cxnLst>
    <dgm:cxn modelId="{7687135B-A6FA-4E1A-A48E-6F85362799F2}" type="presOf" srcId="{F1B91FBD-1A0B-4BF3-BE31-3A2F96EE42AC}" destId="{DF8D22FC-A517-4273-AB36-59EB7FD7583D}" srcOrd="0" destOrd="0" presId="urn:microsoft.com/office/officeart/2005/8/layout/chevron1"/>
    <dgm:cxn modelId="{4817254E-DADC-4469-80A9-567A234C843E}" srcId="{F1B91FBD-1A0B-4BF3-BE31-3A2F96EE42AC}" destId="{FF1D004D-B6E8-42A5-BA98-91899B356A0C}" srcOrd="0" destOrd="0" parTransId="{AFF8A6EC-6E1E-4CC6-A728-C534E9B4211B}" sibTransId="{5D7A9E7A-4ABA-4B1C-99B6-5D4D36423BDF}"/>
    <dgm:cxn modelId="{B562F28A-AB49-47EE-9A4C-077DC5FB9C08}" type="presOf" srcId="{FF1D004D-B6E8-42A5-BA98-91899B356A0C}" destId="{51141979-3C42-4669-9DBA-0B5A4005CD50}" srcOrd="0" destOrd="0" presId="urn:microsoft.com/office/officeart/2005/8/layout/chevron1"/>
    <dgm:cxn modelId="{AC829E8C-31DD-47F1-AEB8-F4096FCE2137}" type="presOf" srcId="{D87CD4C5-C7E6-4157-91E3-691F2D2E6EC3}" destId="{183AB1FB-9C27-4CC2-BB99-9AE274007602}" srcOrd="0" destOrd="0" presId="urn:microsoft.com/office/officeart/2005/8/layout/chevron1"/>
    <dgm:cxn modelId="{AEF0A590-463E-4D8D-BC85-DC743253DC82}" srcId="{F1B91FBD-1A0B-4BF3-BE31-3A2F96EE42AC}" destId="{D87CD4C5-C7E6-4157-91E3-691F2D2E6EC3}" srcOrd="2" destOrd="0" parTransId="{13741731-5D15-4A5E-A998-3D23EF41CBEE}" sibTransId="{67A3E20C-7D0E-437E-8C45-F90EA7BA1D8B}"/>
    <dgm:cxn modelId="{553FB9D1-EAB8-4E2D-A2C5-0620C832E2FF}" type="presOf" srcId="{EC7EE77F-E9FB-443F-AE1A-887F1AF52DE8}" destId="{B0BD96E8-2C27-461B-85CD-649AAFD3E60E}" srcOrd="0" destOrd="0" presId="urn:microsoft.com/office/officeart/2005/8/layout/chevron1"/>
    <dgm:cxn modelId="{F6A3EEEF-FAE0-4784-BDAB-B87F844B758F}" srcId="{F1B91FBD-1A0B-4BF3-BE31-3A2F96EE42AC}" destId="{EC7EE77F-E9FB-443F-AE1A-887F1AF52DE8}" srcOrd="1" destOrd="0" parTransId="{A269BDF0-89CC-4603-B26D-AE1AE9DA99C4}" sibTransId="{B77F0318-F77E-4640-8C04-29D1FBF653ED}"/>
    <dgm:cxn modelId="{9D45F0E5-54B1-4E40-B863-CFBDFE71D8CF}" type="presParOf" srcId="{DF8D22FC-A517-4273-AB36-59EB7FD7583D}" destId="{51141979-3C42-4669-9DBA-0B5A4005CD50}" srcOrd="0" destOrd="0" presId="urn:microsoft.com/office/officeart/2005/8/layout/chevron1"/>
    <dgm:cxn modelId="{DE91AD0D-4402-468A-AE4B-2DF670420017}" type="presParOf" srcId="{DF8D22FC-A517-4273-AB36-59EB7FD7583D}" destId="{52E8572A-7D34-4E30-BDD8-B6050441E40A}" srcOrd="1" destOrd="0" presId="urn:microsoft.com/office/officeart/2005/8/layout/chevron1"/>
    <dgm:cxn modelId="{58FC362B-5B47-441B-92D2-D2A60CFCFDBF}" type="presParOf" srcId="{DF8D22FC-A517-4273-AB36-59EB7FD7583D}" destId="{B0BD96E8-2C27-461B-85CD-649AAFD3E60E}" srcOrd="2" destOrd="0" presId="urn:microsoft.com/office/officeart/2005/8/layout/chevron1"/>
    <dgm:cxn modelId="{01CC63F6-B650-4199-9426-8AA28132CEE5}" type="presParOf" srcId="{DF8D22FC-A517-4273-AB36-59EB7FD7583D}" destId="{6E3F4FF1-C30B-4490-BC52-4DC1A8821844}" srcOrd="3" destOrd="0" presId="urn:microsoft.com/office/officeart/2005/8/layout/chevron1"/>
    <dgm:cxn modelId="{BF14E015-5AA2-4EFC-BC52-5889855013CC}" type="presParOf" srcId="{DF8D22FC-A517-4273-AB36-59EB7FD7583D}" destId="{183AB1FB-9C27-4CC2-BB99-9AE27400760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691A189-EDA5-4C03-831F-6AEA6C8355F4}" type="doc">
      <dgm:prSet loTypeId="urn:microsoft.com/office/officeart/2005/8/layout/venn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08F05784-0B23-4EF8-82FE-445E74F166B9}">
      <dgm:prSet phldrT="[Texte]" custT="1"/>
      <dgm:spPr>
        <a:solidFill>
          <a:srgbClr val="C0504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 spcFirstLastPara="0" vert="horz" wrap="square" lIns="107946" tIns="20320" rIns="107946" bIns="20320" numCol="1" spcCol="1270" anchor="ctr" anchorCtr="0"/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prstClr val="black"/>
              </a:solidFill>
              <a:latin typeface="Calibri" panose="020F0502020204030204" pitchFamily="34" charset="0"/>
              <a:ea typeface="+mn-ea"/>
              <a:cs typeface="+mn-cs"/>
            </a:rPr>
            <a:t>Calculer le besoin en MP (tissus et fils) pour satisfaire le besoin du client sur la période de ses concerts </a:t>
          </a:r>
        </a:p>
      </dgm:t>
    </dgm:pt>
    <dgm:pt modelId="{2B9F48EC-B4E5-4E0E-B2C2-94099DB83B95}" type="parTrans" cxnId="{46B92AE4-5C99-4BC6-9F0C-C048B4A4FDA4}">
      <dgm:prSet/>
      <dgm:spPr/>
      <dgm:t>
        <a:bodyPr/>
        <a:lstStyle/>
        <a:p>
          <a:endParaRPr lang="fr-FR" sz="2800" b="1"/>
        </a:p>
      </dgm:t>
    </dgm:pt>
    <dgm:pt modelId="{8280FC40-84CB-427E-9E23-DB0CB1180EAF}" type="sibTrans" cxnId="{46B92AE4-5C99-4BC6-9F0C-C048B4A4FDA4}">
      <dgm:prSet/>
      <dgm:spPr/>
      <dgm:t>
        <a:bodyPr/>
        <a:lstStyle/>
        <a:p>
          <a:endParaRPr lang="fr-FR" sz="2800" b="1"/>
        </a:p>
      </dgm:t>
    </dgm:pt>
    <dgm:pt modelId="{105ABD96-7A9E-4AA5-A432-5B26A2DB9016}">
      <dgm:prSet phldrT="[Texte]" custT="1"/>
      <dgm:spPr/>
      <dgm:t>
        <a:bodyPr/>
        <a:lstStyle/>
        <a:p>
          <a:r>
            <a:rPr lang="fr-FR" sz="1400" b="1" dirty="0">
              <a:latin typeface="Calibri" panose="020F0502020204030204" pitchFamily="34" charset="0"/>
            </a:rPr>
            <a:t>Rendre compte du besoin supplémentaire</a:t>
          </a:r>
          <a:endParaRPr lang="fr-FR" sz="1400" b="1" dirty="0"/>
        </a:p>
      </dgm:t>
    </dgm:pt>
    <dgm:pt modelId="{A05A9883-4827-4CB1-8040-12C87F91C5A5}" type="parTrans" cxnId="{0581FFA4-5762-4501-B0B4-001E2EB4F730}">
      <dgm:prSet/>
      <dgm:spPr/>
      <dgm:t>
        <a:bodyPr/>
        <a:lstStyle/>
        <a:p>
          <a:endParaRPr lang="fr-FR" sz="2800" b="1"/>
        </a:p>
      </dgm:t>
    </dgm:pt>
    <dgm:pt modelId="{4E2CE958-B381-4C22-831E-B0E2A3C8ADC5}" type="sibTrans" cxnId="{0581FFA4-5762-4501-B0B4-001E2EB4F730}">
      <dgm:prSet/>
      <dgm:spPr/>
      <dgm:t>
        <a:bodyPr/>
        <a:lstStyle/>
        <a:p>
          <a:endParaRPr lang="fr-FR" sz="2800" b="1"/>
        </a:p>
      </dgm:t>
    </dgm:pt>
    <dgm:pt modelId="{4BC32F8B-ED9F-4CE5-A199-52B79E544A0E}" type="pres">
      <dgm:prSet presAssocID="{E691A189-EDA5-4C03-831F-6AEA6C8355F4}" presName="Name0" presStyleCnt="0">
        <dgm:presLayoutVars>
          <dgm:dir/>
          <dgm:resizeHandles val="exact"/>
        </dgm:presLayoutVars>
      </dgm:prSet>
      <dgm:spPr/>
    </dgm:pt>
    <dgm:pt modelId="{255541CB-CBB3-4CB2-9841-5AC7097F6697}" type="pres">
      <dgm:prSet presAssocID="{08F05784-0B23-4EF8-82FE-445E74F166B9}" presName="Name5" presStyleLbl="vennNode1" presStyleIdx="0" presStyleCnt="2">
        <dgm:presLayoutVars>
          <dgm:bulletEnabled val="1"/>
        </dgm:presLayoutVars>
      </dgm:prSet>
      <dgm:spPr>
        <a:xfrm>
          <a:off x="1293882" y="720"/>
          <a:ext cx="1993139" cy="1993139"/>
        </a:xfrm>
        <a:prstGeom prst="ellipse">
          <a:avLst/>
        </a:prstGeom>
      </dgm:spPr>
    </dgm:pt>
    <dgm:pt modelId="{296B20B6-F63E-468D-8E81-6495CA1D162C}" type="pres">
      <dgm:prSet presAssocID="{8280FC40-84CB-427E-9E23-DB0CB1180EAF}" presName="space" presStyleCnt="0"/>
      <dgm:spPr/>
    </dgm:pt>
    <dgm:pt modelId="{7F5F6620-6C45-4F3B-BC7C-524979EECB46}" type="pres">
      <dgm:prSet presAssocID="{105ABD96-7A9E-4AA5-A432-5B26A2DB9016}" presName="Name5" presStyleLbl="vennNode1" presStyleIdx="1" presStyleCnt="2" custLinFactNeighborX="-4292" custLinFactNeighborY="61">
        <dgm:presLayoutVars>
          <dgm:bulletEnabled val="1"/>
        </dgm:presLayoutVars>
      </dgm:prSet>
      <dgm:spPr/>
    </dgm:pt>
  </dgm:ptLst>
  <dgm:cxnLst>
    <dgm:cxn modelId="{0581FFA4-5762-4501-B0B4-001E2EB4F730}" srcId="{E691A189-EDA5-4C03-831F-6AEA6C8355F4}" destId="{105ABD96-7A9E-4AA5-A432-5B26A2DB9016}" srcOrd="1" destOrd="0" parTransId="{A05A9883-4827-4CB1-8040-12C87F91C5A5}" sibTransId="{4E2CE958-B381-4C22-831E-B0E2A3C8ADC5}"/>
    <dgm:cxn modelId="{DB2DEEAB-0561-41A3-ACA5-6674154BE249}" type="presOf" srcId="{E691A189-EDA5-4C03-831F-6AEA6C8355F4}" destId="{4BC32F8B-ED9F-4CE5-A199-52B79E544A0E}" srcOrd="0" destOrd="0" presId="urn:microsoft.com/office/officeart/2005/8/layout/venn3"/>
    <dgm:cxn modelId="{4826D8DF-C16C-4B0C-9CF2-1BEDDA6BC6AB}" type="presOf" srcId="{105ABD96-7A9E-4AA5-A432-5B26A2DB9016}" destId="{7F5F6620-6C45-4F3B-BC7C-524979EECB46}" srcOrd="0" destOrd="0" presId="urn:microsoft.com/office/officeart/2005/8/layout/venn3"/>
    <dgm:cxn modelId="{46B92AE4-5C99-4BC6-9F0C-C048B4A4FDA4}" srcId="{E691A189-EDA5-4C03-831F-6AEA6C8355F4}" destId="{08F05784-0B23-4EF8-82FE-445E74F166B9}" srcOrd="0" destOrd="0" parTransId="{2B9F48EC-B4E5-4E0E-B2C2-94099DB83B95}" sibTransId="{8280FC40-84CB-427E-9E23-DB0CB1180EAF}"/>
    <dgm:cxn modelId="{19148DEE-5873-4163-8D27-1670B0227449}" type="presOf" srcId="{08F05784-0B23-4EF8-82FE-445E74F166B9}" destId="{255541CB-CBB3-4CB2-9841-5AC7097F6697}" srcOrd="0" destOrd="0" presId="urn:microsoft.com/office/officeart/2005/8/layout/venn3"/>
    <dgm:cxn modelId="{6CAF880C-BE8F-48F4-A43C-C480C1C44CFB}" type="presParOf" srcId="{4BC32F8B-ED9F-4CE5-A199-52B79E544A0E}" destId="{255541CB-CBB3-4CB2-9841-5AC7097F6697}" srcOrd="0" destOrd="0" presId="urn:microsoft.com/office/officeart/2005/8/layout/venn3"/>
    <dgm:cxn modelId="{606EB58B-D8BD-4D60-9ADE-39E92A4A8C61}" type="presParOf" srcId="{4BC32F8B-ED9F-4CE5-A199-52B79E544A0E}" destId="{296B20B6-F63E-468D-8E81-6495CA1D162C}" srcOrd="1" destOrd="0" presId="urn:microsoft.com/office/officeart/2005/8/layout/venn3"/>
    <dgm:cxn modelId="{C4DB2162-E1AD-4A0E-AB88-ABC0FD502D2A}" type="presParOf" srcId="{4BC32F8B-ED9F-4CE5-A199-52B79E544A0E}" destId="{7F5F6620-6C45-4F3B-BC7C-524979EECB46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37CD4E-4E06-4BD1-9AB6-63B14EFC8BBF}">
      <dsp:nvSpPr>
        <dsp:cNvPr id="0" name=""/>
        <dsp:cNvSpPr/>
      </dsp:nvSpPr>
      <dsp:spPr>
        <a:xfrm>
          <a:off x="3899951" y="1751371"/>
          <a:ext cx="119628" cy="524085"/>
        </a:xfrm>
        <a:custGeom>
          <a:avLst/>
          <a:gdLst/>
          <a:ahLst/>
          <a:cxnLst/>
          <a:rect l="0" t="0" r="0" b="0"/>
          <a:pathLst>
            <a:path>
              <a:moveTo>
                <a:pt x="119628" y="0"/>
              </a:moveTo>
              <a:lnTo>
                <a:pt x="119628" y="524085"/>
              </a:lnTo>
              <a:lnTo>
                <a:pt x="0" y="52408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4CCDE4-C925-4736-A836-61815FF458B0}">
      <dsp:nvSpPr>
        <dsp:cNvPr id="0" name=""/>
        <dsp:cNvSpPr/>
      </dsp:nvSpPr>
      <dsp:spPr>
        <a:xfrm>
          <a:off x="7010283" y="3369199"/>
          <a:ext cx="170897" cy="524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4085"/>
              </a:lnTo>
              <a:lnTo>
                <a:pt x="170897" y="52408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C3915F-A252-4947-A8F2-6342025E3BCF}">
      <dsp:nvSpPr>
        <dsp:cNvPr id="0" name=""/>
        <dsp:cNvSpPr/>
      </dsp:nvSpPr>
      <dsp:spPr>
        <a:xfrm>
          <a:off x="4019580" y="1751371"/>
          <a:ext cx="3446429" cy="1048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8542"/>
              </a:lnTo>
              <a:lnTo>
                <a:pt x="3446429" y="928542"/>
              </a:lnTo>
              <a:lnTo>
                <a:pt x="3446429" y="104817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9DF7-01C9-4727-9FCA-250AD40B0CF3}">
      <dsp:nvSpPr>
        <dsp:cNvPr id="0" name=""/>
        <dsp:cNvSpPr/>
      </dsp:nvSpPr>
      <dsp:spPr>
        <a:xfrm>
          <a:off x="4019580" y="1751371"/>
          <a:ext cx="2067857" cy="1048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8542"/>
              </a:lnTo>
              <a:lnTo>
                <a:pt x="2067857" y="928542"/>
              </a:lnTo>
              <a:lnTo>
                <a:pt x="2067857" y="104817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4A42E0-D0E4-4738-B41A-5B2896D19D8E}">
      <dsp:nvSpPr>
        <dsp:cNvPr id="0" name=""/>
        <dsp:cNvSpPr/>
      </dsp:nvSpPr>
      <dsp:spPr>
        <a:xfrm>
          <a:off x="4019580" y="1751371"/>
          <a:ext cx="689285" cy="1048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8542"/>
              </a:lnTo>
              <a:lnTo>
                <a:pt x="689285" y="928542"/>
              </a:lnTo>
              <a:lnTo>
                <a:pt x="689285" y="104817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BFC752-7C13-471F-B26D-4DC20D4C832B}">
      <dsp:nvSpPr>
        <dsp:cNvPr id="0" name=""/>
        <dsp:cNvSpPr/>
      </dsp:nvSpPr>
      <dsp:spPr>
        <a:xfrm>
          <a:off x="3330294" y="1751371"/>
          <a:ext cx="689285" cy="1048170"/>
        </a:xfrm>
        <a:custGeom>
          <a:avLst/>
          <a:gdLst/>
          <a:ahLst/>
          <a:cxnLst/>
          <a:rect l="0" t="0" r="0" b="0"/>
          <a:pathLst>
            <a:path>
              <a:moveTo>
                <a:pt x="689285" y="0"/>
              </a:moveTo>
              <a:lnTo>
                <a:pt x="689285" y="928542"/>
              </a:lnTo>
              <a:lnTo>
                <a:pt x="0" y="928542"/>
              </a:lnTo>
              <a:lnTo>
                <a:pt x="0" y="104817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180416-9BE6-4600-B751-4FD8319DF0A2}">
      <dsp:nvSpPr>
        <dsp:cNvPr id="0" name=""/>
        <dsp:cNvSpPr/>
      </dsp:nvSpPr>
      <dsp:spPr>
        <a:xfrm>
          <a:off x="1951722" y="1751371"/>
          <a:ext cx="2067857" cy="1048170"/>
        </a:xfrm>
        <a:custGeom>
          <a:avLst/>
          <a:gdLst/>
          <a:ahLst/>
          <a:cxnLst/>
          <a:rect l="0" t="0" r="0" b="0"/>
          <a:pathLst>
            <a:path>
              <a:moveTo>
                <a:pt x="2067857" y="0"/>
              </a:moveTo>
              <a:lnTo>
                <a:pt x="2067857" y="928542"/>
              </a:lnTo>
              <a:lnTo>
                <a:pt x="0" y="928542"/>
              </a:lnTo>
              <a:lnTo>
                <a:pt x="0" y="104817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A95AA7-8D0C-46EF-A0B2-540BC0273FA5}">
      <dsp:nvSpPr>
        <dsp:cNvPr id="0" name=""/>
        <dsp:cNvSpPr/>
      </dsp:nvSpPr>
      <dsp:spPr>
        <a:xfrm>
          <a:off x="573150" y="1751371"/>
          <a:ext cx="3446429" cy="1048170"/>
        </a:xfrm>
        <a:custGeom>
          <a:avLst/>
          <a:gdLst/>
          <a:ahLst/>
          <a:cxnLst/>
          <a:rect l="0" t="0" r="0" b="0"/>
          <a:pathLst>
            <a:path>
              <a:moveTo>
                <a:pt x="3446429" y="0"/>
              </a:moveTo>
              <a:lnTo>
                <a:pt x="3446429" y="928542"/>
              </a:lnTo>
              <a:lnTo>
                <a:pt x="0" y="928542"/>
              </a:lnTo>
              <a:lnTo>
                <a:pt x="0" y="104817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B94C9D-6DC5-4705-A7CD-EB1083720275}">
      <dsp:nvSpPr>
        <dsp:cNvPr id="0" name=""/>
        <dsp:cNvSpPr/>
      </dsp:nvSpPr>
      <dsp:spPr>
        <a:xfrm>
          <a:off x="3296080" y="1044186"/>
          <a:ext cx="1446999" cy="70718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 err="1">
              <a:solidFill>
                <a:schemeClr val="tx1"/>
              </a:solidFill>
            </a:rPr>
            <a:t>Philipp</a:t>
          </a:r>
          <a:r>
            <a:rPr lang="fr-FR" sz="1800" b="1" kern="1200" dirty="0">
              <a:solidFill>
                <a:schemeClr val="tx1"/>
              </a:solidFill>
            </a:rPr>
            <a:t> Plein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tx1"/>
              </a:solidFill>
            </a:rPr>
            <a:t>PDG</a:t>
          </a:r>
          <a:endParaRPr lang="fr-FR" sz="1600" b="1" kern="1200" dirty="0">
            <a:solidFill>
              <a:schemeClr val="tx1"/>
            </a:solidFill>
          </a:endParaRPr>
        </a:p>
      </dsp:txBody>
      <dsp:txXfrm>
        <a:off x="3296080" y="1044186"/>
        <a:ext cx="1446999" cy="707184"/>
      </dsp:txXfrm>
    </dsp:sp>
    <dsp:sp modelId="{F3A54F91-9973-4E48-B56D-6993C59ECD8B}">
      <dsp:nvSpPr>
        <dsp:cNvPr id="0" name=""/>
        <dsp:cNvSpPr/>
      </dsp:nvSpPr>
      <dsp:spPr>
        <a:xfrm>
          <a:off x="3492" y="2799541"/>
          <a:ext cx="1139315" cy="1567253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tx1"/>
              </a:solidFill>
            </a:rPr>
            <a:t>Jade </a:t>
          </a:r>
          <a:r>
            <a:rPr lang="fr-FR" sz="1600" b="1" kern="1200" dirty="0" err="1">
              <a:solidFill>
                <a:schemeClr val="tx1"/>
              </a:solidFill>
            </a:rPr>
            <a:t>Sindron</a:t>
          </a:r>
          <a:endParaRPr lang="fr-FR" sz="1600" b="1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tx1"/>
              </a:solidFill>
            </a:rPr>
            <a:t>Cheffe du service achats</a:t>
          </a:r>
        </a:p>
      </dsp:txBody>
      <dsp:txXfrm>
        <a:off x="3492" y="2799541"/>
        <a:ext cx="1139315" cy="1567253"/>
      </dsp:txXfrm>
    </dsp:sp>
    <dsp:sp modelId="{6D6254AF-97AC-4DA7-835F-F9EEE9CF1C2F}">
      <dsp:nvSpPr>
        <dsp:cNvPr id="0" name=""/>
        <dsp:cNvSpPr/>
      </dsp:nvSpPr>
      <dsp:spPr>
        <a:xfrm>
          <a:off x="1382064" y="2799541"/>
          <a:ext cx="1139315" cy="1567253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 err="1">
              <a:solidFill>
                <a:schemeClr val="tx1"/>
              </a:solidFill>
            </a:rPr>
            <a:t>Jassem</a:t>
          </a:r>
          <a:r>
            <a:rPr lang="fr-FR" sz="1600" b="1" kern="1200" dirty="0">
              <a:solidFill>
                <a:schemeClr val="tx1"/>
              </a:solidFill>
            </a:rPr>
            <a:t> </a:t>
          </a:r>
          <a:r>
            <a:rPr lang="fr-FR" sz="1600" b="1" kern="1200" dirty="0" err="1">
              <a:solidFill>
                <a:schemeClr val="tx1"/>
              </a:solidFill>
            </a:rPr>
            <a:t>Oulef</a:t>
          </a:r>
          <a:endParaRPr lang="fr-FR" sz="1600" b="1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tx1"/>
              </a:solidFill>
            </a:rPr>
            <a:t>Chef du service ventes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 dirty="0">
            <a:solidFill>
              <a:schemeClr val="tx1"/>
            </a:solidFill>
          </a:endParaRPr>
        </a:p>
      </dsp:txBody>
      <dsp:txXfrm>
        <a:off x="1382064" y="2799541"/>
        <a:ext cx="1139315" cy="1567253"/>
      </dsp:txXfrm>
    </dsp:sp>
    <dsp:sp modelId="{96E09A9A-D142-42B2-9F02-A9072D3CC2AB}">
      <dsp:nvSpPr>
        <dsp:cNvPr id="0" name=""/>
        <dsp:cNvSpPr/>
      </dsp:nvSpPr>
      <dsp:spPr>
        <a:xfrm>
          <a:off x="2760636" y="2799541"/>
          <a:ext cx="1139315" cy="1567253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tx1"/>
              </a:solidFill>
            </a:rPr>
            <a:t>Maxime Delprat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tx1"/>
              </a:solidFill>
            </a:rPr>
            <a:t>Responsable qualité</a:t>
          </a:r>
        </a:p>
      </dsp:txBody>
      <dsp:txXfrm>
        <a:off x="2760636" y="2799541"/>
        <a:ext cx="1139315" cy="1567253"/>
      </dsp:txXfrm>
    </dsp:sp>
    <dsp:sp modelId="{E9C63CA7-B673-4F14-9059-A618C2BF4621}">
      <dsp:nvSpPr>
        <dsp:cNvPr id="0" name=""/>
        <dsp:cNvSpPr/>
      </dsp:nvSpPr>
      <dsp:spPr>
        <a:xfrm>
          <a:off x="4139208" y="2799541"/>
          <a:ext cx="1139315" cy="1567253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tx1"/>
              </a:solidFill>
            </a:rPr>
            <a:t>Ana </a:t>
          </a:r>
          <a:r>
            <a:rPr lang="fr-FR" sz="1600" b="1" kern="1200" dirty="0" err="1">
              <a:solidFill>
                <a:schemeClr val="tx1"/>
              </a:solidFill>
            </a:rPr>
            <a:t>Ponk</a:t>
          </a:r>
          <a:endParaRPr lang="fr-FR" sz="1600" b="1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tx1"/>
              </a:solidFill>
            </a:rPr>
            <a:t>Cheffe su service communication</a:t>
          </a:r>
        </a:p>
      </dsp:txBody>
      <dsp:txXfrm>
        <a:off x="4139208" y="2799541"/>
        <a:ext cx="1139315" cy="1567253"/>
      </dsp:txXfrm>
    </dsp:sp>
    <dsp:sp modelId="{D1C4CA32-F781-4635-8494-A439D519B813}">
      <dsp:nvSpPr>
        <dsp:cNvPr id="0" name=""/>
        <dsp:cNvSpPr/>
      </dsp:nvSpPr>
      <dsp:spPr>
        <a:xfrm>
          <a:off x="5517779" y="2799541"/>
          <a:ext cx="1139315" cy="1567253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tx1"/>
              </a:solidFill>
            </a:rPr>
            <a:t>Gérald </a:t>
          </a:r>
          <a:r>
            <a:rPr lang="fr-FR" sz="1600" b="1" kern="1200" dirty="0" err="1">
              <a:solidFill>
                <a:schemeClr val="tx1"/>
              </a:solidFill>
            </a:rPr>
            <a:t>Opra</a:t>
          </a:r>
          <a:endParaRPr lang="fr-FR" sz="1600" b="1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tx1"/>
              </a:solidFill>
            </a:rPr>
            <a:t>Responsable du service comptabilité</a:t>
          </a:r>
        </a:p>
      </dsp:txBody>
      <dsp:txXfrm>
        <a:off x="5517779" y="2799541"/>
        <a:ext cx="1139315" cy="1567253"/>
      </dsp:txXfrm>
    </dsp:sp>
    <dsp:sp modelId="{69F42F45-F688-480D-AF4B-3D5D0FB1BD0B}">
      <dsp:nvSpPr>
        <dsp:cNvPr id="0" name=""/>
        <dsp:cNvSpPr/>
      </dsp:nvSpPr>
      <dsp:spPr>
        <a:xfrm>
          <a:off x="6896351" y="2799541"/>
          <a:ext cx="1139315" cy="56965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tx1"/>
              </a:solidFill>
            </a:rPr>
            <a:t>Claire Heim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 err="1">
              <a:solidFill>
                <a:schemeClr val="tx1"/>
              </a:solidFill>
            </a:rPr>
            <a:t>Designeuse</a:t>
          </a:r>
          <a:endParaRPr lang="fr-FR" sz="1600" kern="1200" dirty="0">
            <a:solidFill>
              <a:schemeClr val="tx1"/>
            </a:solidFill>
          </a:endParaRPr>
        </a:p>
      </dsp:txBody>
      <dsp:txXfrm>
        <a:off x="6896351" y="2799541"/>
        <a:ext cx="1139315" cy="569657"/>
      </dsp:txXfrm>
    </dsp:sp>
    <dsp:sp modelId="{1FCEB6E5-3E49-4054-9579-8E26B46D6EFB}">
      <dsp:nvSpPr>
        <dsp:cNvPr id="0" name=""/>
        <dsp:cNvSpPr/>
      </dsp:nvSpPr>
      <dsp:spPr>
        <a:xfrm>
          <a:off x="7181180" y="3608455"/>
          <a:ext cx="1139315" cy="5696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tx1"/>
              </a:solidFill>
            </a:rPr>
            <a:t>Atelier de fabrication</a:t>
          </a:r>
        </a:p>
      </dsp:txBody>
      <dsp:txXfrm>
        <a:off x="7181180" y="3608455"/>
        <a:ext cx="1139315" cy="569657"/>
      </dsp:txXfrm>
    </dsp:sp>
    <dsp:sp modelId="{E615549C-485F-4AA1-866A-068368553067}">
      <dsp:nvSpPr>
        <dsp:cNvPr id="0" name=""/>
        <dsp:cNvSpPr/>
      </dsp:nvSpPr>
      <dsp:spPr>
        <a:xfrm>
          <a:off x="1840377" y="1990627"/>
          <a:ext cx="2059574" cy="56965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tx1"/>
              </a:solidFill>
            </a:rPr>
            <a:t>Cédric Loca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tx1"/>
              </a:solidFill>
            </a:rPr>
            <a:t>Assistant de gestion</a:t>
          </a:r>
        </a:p>
      </dsp:txBody>
      <dsp:txXfrm>
        <a:off x="1840377" y="1990627"/>
        <a:ext cx="2059574" cy="56965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41979-3C42-4669-9DBA-0B5A4005CD50}">
      <dsp:nvSpPr>
        <dsp:cNvPr id="0" name=""/>
        <dsp:cNvSpPr/>
      </dsp:nvSpPr>
      <dsp:spPr>
        <a:xfrm>
          <a:off x="2136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sp:txBody>
      <dsp:txXfrm>
        <a:off x="340056" y="0"/>
        <a:ext cx="1927581" cy="675839"/>
      </dsp:txXfrm>
    </dsp:sp>
    <dsp:sp modelId="{B0BD96E8-2C27-461B-85CD-649AAFD3E60E}">
      <dsp:nvSpPr>
        <dsp:cNvPr id="0" name=""/>
        <dsp:cNvSpPr/>
      </dsp:nvSpPr>
      <dsp:spPr>
        <a:xfrm>
          <a:off x="2345215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2</a:t>
          </a: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. Évaluer le besoin en MP</a:t>
          </a:r>
        </a:p>
      </dsp:txBody>
      <dsp:txXfrm>
        <a:off x="2683135" y="0"/>
        <a:ext cx="1927581" cy="675839"/>
      </dsp:txXfrm>
    </dsp:sp>
    <dsp:sp modelId="{183AB1FB-9C27-4CC2-BB99-9AE274007602}">
      <dsp:nvSpPr>
        <dsp:cNvPr id="0" name=""/>
        <dsp:cNvSpPr/>
      </dsp:nvSpPr>
      <dsp:spPr>
        <a:xfrm>
          <a:off x="4688294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kern="1200" dirty="0">
              <a:solidFill>
                <a:schemeClr val="tx1"/>
              </a:solidFill>
            </a:rPr>
            <a:t> financier</a:t>
          </a:r>
        </a:p>
      </dsp:txBody>
      <dsp:txXfrm>
        <a:off x="5026214" y="0"/>
        <a:ext cx="1927581" cy="67583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5541CB-CBB3-4CB2-9841-5AC7097F6697}">
      <dsp:nvSpPr>
        <dsp:cNvPr id="0" name=""/>
        <dsp:cNvSpPr/>
      </dsp:nvSpPr>
      <dsp:spPr>
        <a:xfrm>
          <a:off x="1649424" y="434"/>
          <a:ext cx="794235" cy="794235"/>
        </a:xfrm>
        <a:prstGeom prst="ellipse">
          <a:avLst/>
        </a:prstGeom>
        <a:solidFill>
          <a:srgbClr val="C0504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946" tIns="20320" rIns="107946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solidFill>
                <a:prstClr val="black"/>
              </a:solidFill>
              <a:latin typeface="Calibri" panose="020F0502020204030204" pitchFamily="34" charset="0"/>
              <a:ea typeface="+mn-ea"/>
              <a:cs typeface="+mn-cs"/>
            </a:rPr>
            <a:t>Calculer le besoin en MP (tissus et fils) pour satisfaire le besoin du client sur la période de ses concerts </a:t>
          </a:r>
        </a:p>
      </dsp:txBody>
      <dsp:txXfrm>
        <a:off x="1765737" y="116747"/>
        <a:ext cx="561609" cy="561609"/>
      </dsp:txXfrm>
    </dsp:sp>
    <dsp:sp modelId="{7F5F6620-6C45-4F3B-BC7C-524979EECB46}">
      <dsp:nvSpPr>
        <dsp:cNvPr id="0" name=""/>
        <dsp:cNvSpPr/>
      </dsp:nvSpPr>
      <dsp:spPr>
        <a:xfrm>
          <a:off x="2277994" y="868"/>
          <a:ext cx="794235" cy="79423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3709" tIns="6350" rIns="43709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" b="1" kern="1200" dirty="0">
              <a:latin typeface="Calibri" panose="020F0502020204030204" pitchFamily="34" charset="0"/>
            </a:rPr>
            <a:t>Rendre compte du besoin supplémentaire</a:t>
          </a:r>
          <a:endParaRPr lang="fr-FR" sz="500" b="1" kern="1200" dirty="0"/>
        </a:p>
      </dsp:txBody>
      <dsp:txXfrm>
        <a:off x="2394307" y="117181"/>
        <a:ext cx="561609" cy="56160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41979-3C42-4669-9DBA-0B5A4005CD50}">
      <dsp:nvSpPr>
        <dsp:cNvPr id="0" name=""/>
        <dsp:cNvSpPr/>
      </dsp:nvSpPr>
      <dsp:spPr>
        <a:xfrm>
          <a:off x="2136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sp:txBody>
      <dsp:txXfrm>
        <a:off x="340056" y="0"/>
        <a:ext cx="1927581" cy="675839"/>
      </dsp:txXfrm>
    </dsp:sp>
    <dsp:sp modelId="{B0BD96E8-2C27-461B-85CD-649AAFD3E60E}">
      <dsp:nvSpPr>
        <dsp:cNvPr id="0" name=""/>
        <dsp:cNvSpPr/>
      </dsp:nvSpPr>
      <dsp:spPr>
        <a:xfrm>
          <a:off x="2345215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2</a:t>
          </a: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. Évaluer le besoin en MP</a:t>
          </a:r>
        </a:p>
      </dsp:txBody>
      <dsp:txXfrm>
        <a:off x="2683135" y="0"/>
        <a:ext cx="1927581" cy="675839"/>
      </dsp:txXfrm>
    </dsp:sp>
    <dsp:sp modelId="{183AB1FB-9C27-4CC2-BB99-9AE274007602}">
      <dsp:nvSpPr>
        <dsp:cNvPr id="0" name=""/>
        <dsp:cNvSpPr/>
      </dsp:nvSpPr>
      <dsp:spPr>
        <a:xfrm>
          <a:off x="4688294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kern="1200" dirty="0">
              <a:solidFill>
                <a:schemeClr val="tx1"/>
              </a:solidFill>
            </a:rPr>
            <a:t> financier</a:t>
          </a:r>
        </a:p>
      </dsp:txBody>
      <dsp:txXfrm>
        <a:off x="5026214" y="0"/>
        <a:ext cx="1927581" cy="67583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41979-3C42-4669-9DBA-0B5A4005CD50}">
      <dsp:nvSpPr>
        <dsp:cNvPr id="0" name=""/>
        <dsp:cNvSpPr/>
      </dsp:nvSpPr>
      <dsp:spPr>
        <a:xfrm>
          <a:off x="2136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sp:txBody>
      <dsp:txXfrm>
        <a:off x="340056" y="0"/>
        <a:ext cx="1927581" cy="675839"/>
      </dsp:txXfrm>
    </dsp:sp>
    <dsp:sp modelId="{B0BD96E8-2C27-461B-85CD-649AAFD3E60E}">
      <dsp:nvSpPr>
        <dsp:cNvPr id="0" name=""/>
        <dsp:cNvSpPr/>
      </dsp:nvSpPr>
      <dsp:spPr>
        <a:xfrm>
          <a:off x="2345215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2</a:t>
          </a: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. Évaluer le besoin en MP</a:t>
          </a:r>
        </a:p>
      </dsp:txBody>
      <dsp:txXfrm>
        <a:off x="2683135" y="0"/>
        <a:ext cx="1927581" cy="675839"/>
      </dsp:txXfrm>
    </dsp:sp>
    <dsp:sp modelId="{183AB1FB-9C27-4CC2-BB99-9AE274007602}">
      <dsp:nvSpPr>
        <dsp:cNvPr id="0" name=""/>
        <dsp:cNvSpPr/>
      </dsp:nvSpPr>
      <dsp:spPr>
        <a:xfrm>
          <a:off x="4688294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kern="1200" dirty="0">
              <a:solidFill>
                <a:schemeClr val="tx1"/>
              </a:solidFill>
            </a:rPr>
            <a:t> financier</a:t>
          </a:r>
        </a:p>
      </dsp:txBody>
      <dsp:txXfrm>
        <a:off x="5026214" y="0"/>
        <a:ext cx="1927581" cy="67583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41979-3C42-4669-9DBA-0B5A4005CD50}">
      <dsp:nvSpPr>
        <dsp:cNvPr id="0" name=""/>
        <dsp:cNvSpPr/>
      </dsp:nvSpPr>
      <dsp:spPr>
        <a:xfrm>
          <a:off x="2136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sp:txBody>
      <dsp:txXfrm>
        <a:off x="340056" y="0"/>
        <a:ext cx="1927581" cy="675839"/>
      </dsp:txXfrm>
    </dsp:sp>
    <dsp:sp modelId="{B0BD96E8-2C27-461B-85CD-649AAFD3E60E}">
      <dsp:nvSpPr>
        <dsp:cNvPr id="0" name=""/>
        <dsp:cNvSpPr/>
      </dsp:nvSpPr>
      <dsp:spPr>
        <a:xfrm>
          <a:off x="2345215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2</a:t>
          </a: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. Évaluer le besoin en MP</a:t>
          </a:r>
        </a:p>
      </dsp:txBody>
      <dsp:txXfrm>
        <a:off x="2683135" y="0"/>
        <a:ext cx="1927581" cy="675839"/>
      </dsp:txXfrm>
    </dsp:sp>
    <dsp:sp modelId="{183AB1FB-9C27-4CC2-BB99-9AE274007602}">
      <dsp:nvSpPr>
        <dsp:cNvPr id="0" name=""/>
        <dsp:cNvSpPr/>
      </dsp:nvSpPr>
      <dsp:spPr>
        <a:xfrm>
          <a:off x="4688294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kern="1200" dirty="0">
              <a:solidFill>
                <a:schemeClr val="tx1"/>
              </a:solidFill>
            </a:rPr>
            <a:t> financier</a:t>
          </a:r>
        </a:p>
      </dsp:txBody>
      <dsp:txXfrm>
        <a:off x="5026214" y="0"/>
        <a:ext cx="1927581" cy="67583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41979-3C42-4669-9DBA-0B5A4005CD50}">
      <dsp:nvSpPr>
        <dsp:cNvPr id="0" name=""/>
        <dsp:cNvSpPr/>
      </dsp:nvSpPr>
      <dsp:spPr>
        <a:xfrm>
          <a:off x="2136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sp:txBody>
      <dsp:txXfrm>
        <a:off x="340056" y="0"/>
        <a:ext cx="1927581" cy="675839"/>
      </dsp:txXfrm>
    </dsp:sp>
    <dsp:sp modelId="{B0BD96E8-2C27-461B-85CD-649AAFD3E60E}">
      <dsp:nvSpPr>
        <dsp:cNvPr id="0" name=""/>
        <dsp:cNvSpPr/>
      </dsp:nvSpPr>
      <dsp:spPr>
        <a:xfrm>
          <a:off x="2345215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2</a:t>
          </a: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. Évaluer le besoin en MP</a:t>
          </a:r>
        </a:p>
      </dsp:txBody>
      <dsp:txXfrm>
        <a:off x="2683135" y="0"/>
        <a:ext cx="1927581" cy="675839"/>
      </dsp:txXfrm>
    </dsp:sp>
    <dsp:sp modelId="{183AB1FB-9C27-4CC2-BB99-9AE274007602}">
      <dsp:nvSpPr>
        <dsp:cNvPr id="0" name=""/>
        <dsp:cNvSpPr/>
      </dsp:nvSpPr>
      <dsp:spPr>
        <a:xfrm>
          <a:off x="4688294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kern="1200" dirty="0">
              <a:solidFill>
                <a:schemeClr val="tx1"/>
              </a:solidFill>
            </a:rPr>
            <a:t> financier</a:t>
          </a:r>
        </a:p>
      </dsp:txBody>
      <dsp:txXfrm>
        <a:off x="5026214" y="0"/>
        <a:ext cx="1927581" cy="67583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41979-3C42-4669-9DBA-0B5A4005CD50}">
      <dsp:nvSpPr>
        <dsp:cNvPr id="0" name=""/>
        <dsp:cNvSpPr/>
      </dsp:nvSpPr>
      <dsp:spPr>
        <a:xfrm>
          <a:off x="2136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sp:txBody>
      <dsp:txXfrm>
        <a:off x="340056" y="0"/>
        <a:ext cx="1927581" cy="675839"/>
      </dsp:txXfrm>
    </dsp:sp>
    <dsp:sp modelId="{B0BD96E8-2C27-461B-85CD-649AAFD3E60E}">
      <dsp:nvSpPr>
        <dsp:cNvPr id="0" name=""/>
        <dsp:cNvSpPr/>
      </dsp:nvSpPr>
      <dsp:spPr>
        <a:xfrm>
          <a:off x="2345215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2</a:t>
          </a: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. Évaluer le besoin en MP</a:t>
          </a:r>
        </a:p>
      </dsp:txBody>
      <dsp:txXfrm>
        <a:off x="2683135" y="0"/>
        <a:ext cx="1927581" cy="675839"/>
      </dsp:txXfrm>
    </dsp:sp>
    <dsp:sp modelId="{183AB1FB-9C27-4CC2-BB99-9AE274007602}">
      <dsp:nvSpPr>
        <dsp:cNvPr id="0" name=""/>
        <dsp:cNvSpPr/>
      </dsp:nvSpPr>
      <dsp:spPr>
        <a:xfrm>
          <a:off x="4688294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kern="1200" dirty="0">
              <a:solidFill>
                <a:schemeClr val="tx1"/>
              </a:solidFill>
            </a:rPr>
            <a:t> financier</a:t>
          </a:r>
        </a:p>
      </dsp:txBody>
      <dsp:txXfrm>
        <a:off x="5026214" y="0"/>
        <a:ext cx="1927581" cy="675839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5541CB-CBB3-4CB2-9841-5AC7097F6697}">
      <dsp:nvSpPr>
        <dsp:cNvPr id="0" name=""/>
        <dsp:cNvSpPr/>
      </dsp:nvSpPr>
      <dsp:spPr>
        <a:xfrm>
          <a:off x="576" y="565497"/>
          <a:ext cx="1505283" cy="1505283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82841" tIns="17780" rIns="82841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latin typeface="Calibri" panose="020F0502020204030204" pitchFamily="34" charset="0"/>
            </a:rPr>
            <a:t>Procéder à la première commande par mail</a:t>
          </a:r>
          <a:endParaRPr lang="fr-FR" sz="1400" b="1" kern="1200" dirty="0"/>
        </a:p>
      </dsp:txBody>
      <dsp:txXfrm>
        <a:off x="221020" y="785941"/>
        <a:ext cx="1064395" cy="1064395"/>
      </dsp:txXfrm>
    </dsp:sp>
    <dsp:sp modelId="{ECD57F32-4C53-4A5D-85AC-01BC95F5BE81}">
      <dsp:nvSpPr>
        <dsp:cNvPr id="0" name=""/>
        <dsp:cNvSpPr/>
      </dsp:nvSpPr>
      <dsp:spPr>
        <a:xfrm>
          <a:off x="1204803" y="565497"/>
          <a:ext cx="1505283" cy="1505283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82841" tIns="17780" rIns="82841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latin typeface="Calibri" panose="020F0502020204030204" pitchFamily="34" charset="0"/>
            </a:rPr>
            <a:t>Mettre à jour le planning d’activités</a:t>
          </a:r>
          <a:endParaRPr lang="fr-FR" sz="1400" b="1" kern="1200" dirty="0"/>
        </a:p>
      </dsp:txBody>
      <dsp:txXfrm>
        <a:off x="1425247" y="785941"/>
        <a:ext cx="1064395" cy="1064395"/>
      </dsp:txXfrm>
    </dsp:sp>
    <dsp:sp modelId="{D17944D2-750F-4C34-A4B0-9968BEC8ACCB}">
      <dsp:nvSpPr>
        <dsp:cNvPr id="0" name=""/>
        <dsp:cNvSpPr/>
      </dsp:nvSpPr>
      <dsp:spPr>
        <a:xfrm>
          <a:off x="2409030" y="565497"/>
          <a:ext cx="1611180" cy="1505283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82841" tIns="17780" rIns="82841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latin typeface="Calibri" panose="020F0502020204030204" pitchFamily="34" charset="0"/>
            </a:rPr>
            <a:t>Mettre à jour la BDD fournisseurs</a:t>
          </a:r>
          <a:endParaRPr lang="fr-FR" sz="1400" b="1" kern="1200" dirty="0"/>
        </a:p>
      </dsp:txBody>
      <dsp:txXfrm>
        <a:off x="2644982" y="785941"/>
        <a:ext cx="1139276" cy="1064395"/>
      </dsp:txXfrm>
    </dsp:sp>
    <dsp:sp modelId="{2730CF33-7A8D-47E8-8B1D-CBF562C52387}">
      <dsp:nvSpPr>
        <dsp:cNvPr id="0" name=""/>
        <dsp:cNvSpPr/>
      </dsp:nvSpPr>
      <dsp:spPr>
        <a:xfrm>
          <a:off x="3719154" y="565497"/>
          <a:ext cx="1505283" cy="1505283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82841" tIns="17780" rIns="82841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latin typeface="Calibri" panose="020F0502020204030204" pitchFamily="34" charset="0"/>
            </a:rPr>
            <a:t>Régler, par virement, l’acompte de 30% demandé</a:t>
          </a:r>
          <a:endParaRPr lang="fr-FR" sz="1400" b="1" kern="1200" dirty="0"/>
        </a:p>
      </dsp:txBody>
      <dsp:txXfrm>
        <a:off x="3939598" y="785941"/>
        <a:ext cx="1064395" cy="1064395"/>
      </dsp:txXfrm>
    </dsp:sp>
    <dsp:sp modelId="{0E785E4D-149F-49ED-A772-C9E8E545EE9B}">
      <dsp:nvSpPr>
        <dsp:cNvPr id="0" name=""/>
        <dsp:cNvSpPr/>
      </dsp:nvSpPr>
      <dsp:spPr>
        <a:xfrm>
          <a:off x="4923381" y="565497"/>
          <a:ext cx="1505283" cy="1505283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82841" tIns="17780" rIns="82841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latin typeface="Calibri" panose="020F0502020204030204" pitchFamily="34" charset="0"/>
            </a:rPr>
            <a:t>Créer le bon de commande sur PGI</a:t>
          </a:r>
          <a:endParaRPr lang="fr-FR" sz="1400" b="1" kern="1200" dirty="0"/>
        </a:p>
      </dsp:txBody>
      <dsp:txXfrm>
        <a:off x="5143825" y="785941"/>
        <a:ext cx="1064395" cy="106439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41979-3C42-4669-9DBA-0B5A4005CD50}">
      <dsp:nvSpPr>
        <dsp:cNvPr id="0" name=""/>
        <dsp:cNvSpPr/>
      </dsp:nvSpPr>
      <dsp:spPr>
        <a:xfrm>
          <a:off x="2136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sp:txBody>
      <dsp:txXfrm>
        <a:off x="340056" y="0"/>
        <a:ext cx="1927581" cy="675839"/>
      </dsp:txXfrm>
    </dsp:sp>
    <dsp:sp modelId="{B0BD96E8-2C27-461B-85CD-649AAFD3E60E}">
      <dsp:nvSpPr>
        <dsp:cNvPr id="0" name=""/>
        <dsp:cNvSpPr/>
      </dsp:nvSpPr>
      <dsp:spPr>
        <a:xfrm>
          <a:off x="2345215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2</a:t>
          </a: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. Évaluer le besoin en MP</a:t>
          </a:r>
        </a:p>
      </dsp:txBody>
      <dsp:txXfrm>
        <a:off x="2683135" y="0"/>
        <a:ext cx="1927581" cy="675839"/>
      </dsp:txXfrm>
    </dsp:sp>
    <dsp:sp modelId="{183AB1FB-9C27-4CC2-BB99-9AE274007602}">
      <dsp:nvSpPr>
        <dsp:cNvPr id="0" name=""/>
        <dsp:cNvSpPr/>
      </dsp:nvSpPr>
      <dsp:spPr>
        <a:xfrm>
          <a:off x="4688294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kern="1200" dirty="0">
              <a:solidFill>
                <a:schemeClr val="tx1"/>
              </a:solidFill>
            </a:rPr>
            <a:t> financier</a:t>
          </a:r>
        </a:p>
      </dsp:txBody>
      <dsp:txXfrm>
        <a:off x="5026214" y="0"/>
        <a:ext cx="1927581" cy="67583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5541CB-CBB3-4CB2-9841-5AC7097F6697}">
      <dsp:nvSpPr>
        <dsp:cNvPr id="0" name=""/>
        <dsp:cNvSpPr/>
      </dsp:nvSpPr>
      <dsp:spPr>
        <a:xfrm>
          <a:off x="634048" y="91"/>
          <a:ext cx="879192" cy="879192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48385" tIns="10160" rIns="48385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b="1" kern="1200" dirty="0">
              <a:latin typeface="Calibri" panose="020F0502020204030204" pitchFamily="34" charset="0"/>
            </a:rPr>
            <a:t>Procéder à la première commande par mail</a:t>
          </a:r>
          <a:endParaRPr lang="fr-FR" sz="800" b="1" kern="1200" dirty="0"/>
        </a:p>
      </dsp:txBody>
      <dsp:txXfrm>
        <a:off x="762803" y="128846"/>
        <a:ext cx="621682" cy="621682"/>
      </dsp:txXfrm>
    </dsp:sp>
    <dsp:sp modelId="{ECD57F32-4C53-4A5D-85AC-01BC95F5BE81}">
      <dsp:nvSpPr>
        <dsp:cNvPr id="0" name=""/>
        <dsp:cNvSpPr/>
      </dsp:nvSpPr>
      <dsp:spPr>
        <a:xfrm>
          <a:off x="1337402" y="91"/>
          <a:ext cx="879192" cy="879192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48385" tIns="10160" rIns="48385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b="1" kern="1200" dirty="0">
              <a:latin typeface="Calibri" panose="020F0502020204030204" pitchFamily="34" charset="0"/>
            </a:rPr>
            <a:t>Mettre à jour le planning d’activités</a:t>
          </a:r>
          <a:endParaRPr lang="fr-FR" sz="800" b="1" kern="1200" dirty="0"/>
        </a:p>
      </dsp:txBody>
      <dsp:txXfrm>
        <a:off x="1466157" y="128846"/>
        <a:ext cx="621682" cy="621682"/>
      </dsp:txXfrm>
    </dsp:sp>
    <dsp:sp modelId="{D17944D2-750F-4C34-A4B0-9968BEC8ACCB}">
      <dsp:nvSpPr>
        <dsp:cNvPr id="0" name=""/>
        <dsp:cNvSpPr/>
      </dsp:nvSpPr>
      <dsp:spPr>
        <a:xfrm>
          <a:off x="2040756" y="91"/>
          <a:ext cx="941044" cy="879192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48385" tIns="10160" rIns="48385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b="1" kern="1200" dirty="0">
              <a:latin typeface="Calibri" panose="020F0502020204030204" pitchFamily="34" charset="0"/>
            </a:rPr>
            <a:t>Mettre à jour la BDD fournisseurs</a:t>
          </a:r>
          <a:endParaRPr lang="fr-FR" sz="800" b="1" kern="1200" dirty="0"/>
        </a:p>
      </dsp:txBody>
      <dsp:txXfrm>
        <a:off x="2178569" y="128846"/>
        <a:ext cx="665418" cy="621682"/>
      </dsp:txXfrm>
    </dsp:sp>
    <dsp:sp modelId="{2730CF33-7A8D-47E8-8B1D-CBF562C52387}">
      <dsp:nvSpPr>
        <dsp:cNvPr id="0" name=""/>
        <dsp:cNvSpPr/>
      </dsp:nvSpPr>
      <dsp:spPr>
        <a:xfrm>
          <a:off x="2805962" y="91"/>
          <a:ext cx="879192" cy="879192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48385" tIns="10160" rIns="48385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b="1" kern="1200" dirty="0">
              <a:latin typeface="Calibri" panose="020F0502020204030204" pitchFamily="34" charset="0"/>
            </a:rPr>
            <a:t>Régler, par virement, l’acompte de 30% demandé</a:t>
          </a:r>
          <a:endParaRPr lang="fr-FR" sz="800" b="1" kern="1200" dirty="0"/>
        </a:p>
      </dsp:txBody>
      <dsp:txXfrm>
        <a:off x="2934717" y="128846"/>
        <a:ext cx="621682" cy="621682"/>
      </dsp:txXfrm>
    </dsp:sp>
    <dsp:sp modelId="{0E785E4D-149F-49ED-A772-C9E8E545EE9B}">
      <dsp:nvSpPr>
        <dsp:cNvPr id="0" name=""/>
        <dsp:cNvSpPr/>
      </dsp:nvSpPr>
      <dsp:spPr>
        <a:xfrm>
          <a:off x="3509316" y="91"/>
          <a:ext cx="879192" cy="879192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48385" tIns="10160" rIns="48385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b="1" kern="1200" dirty="0">
              <a:latin typeface="Calibri" panose="020F0502020204030204" pitchFamily="34" charset="0"/>
            </a:rPr>
            <a:t>Créer le bon de commande sur PGI</a:t>
          </a:r>
          <a:endParaRPr lang="fr-FR" sz="800" b="1" kern="1200" dirty="0"/>
        </a:p>
      </dsp:txBody>
      <dsp:txXfrm>
        <a:off x="3638071" y="128846"/>
        <a:ext cx="621682" cy="6216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551584-42E5-4A60-BCC8-EBFED43A9D7C}">
      <dsp:nvSpPr>
        <dsp:cNvPr id="0" name=""/>
        <dsp:cNvSpPr/>
      </dsp:nvSpPr>
      <dsp:spPr>
        <a:xfrm>
          <a:off x="0" y="894985"/>
          <a:ext cx="7757653" cy="1134314"/>
        </a:xfrm>
        <a:prstGeom prst="notchedRightArrow">
          <a:avLst/>
        </a:prstGeom>
        <a:gradFill rotWithShape="1"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D529FBE7-11F7-4FBE-950D-1CD554932A6F}">
      <dsp:nvSpPr>
        <dsp:cNvPr id="0" name=""/>
        <dsp:cNvSpPr/>
      </dsp:nvSpPr>
      <dsp:spPr>
        <a:xfrm>
          <a:off x="3409" y="0"/>
          <a:ext cx="2250022" cy="11343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/>
            <a:t>1. Convoquer les chefs de service à une réunion</a:t>
          </a:r>
        </a:p>
      </dsp:txBody>
      <dsp:txXfrm>
        <a:off x="3409" y="0"/>
        <a:ext cx="2250022" cy="1134314"/>
      </dsp:txXfrm>
    </dsp:sp>
    <dsp:sp modelId="{C9A7BD05-1B8E-4052-82A8-30FD99EE7C04}">
      <dsp:nvSpPr>
        <dsp:cNvPr id="0" name=""/>
        <dsp:cNvSpPr/>
      </dsp:nvSpPr>
      <dsp:spPr>
        <a:xfrm>
          <a:off x="986630" y="1276104"/>
          <a:ext cx="283578" cy="283578"/>
        </a:xfrm>
        <a:prstGeom prst="ellipse">
          <a:avLst/>
        </a:prstGeom>
        <a:solidFill>
          <a:srgbClr val="8800D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9B4D48-9BEC-40C7-9A65-3372E18D5E50}">
      <dsp:nvSpPr>
        <dsp:cNvPr id="0" name=""/>
        <dsp:cNvSpPr/>
      </dsp:nvSpPr>
      <dsp:spPr>
        <a:xfrm>
          <a:off x="2365932" y="1701472"/>
          <a:ext cx="2250022" cy="11343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/>
            <a:t>2. Évaluer le besoin en Matières Premières</a:t>
          </a:r>
        </a:p>
      </dsp:txBody>
      <dsp:txXfrm>
        <a:off x="2365932" y="1701472"/>
        <a:ext cx="2250022" cy="1134314"/>
      </dsp:txXfrm>
    </dsp:sp>
    <dsp:sp modelId="{545838BC-7D8F-4128-B52C-FD87D8927F28}">
      <dsp:nvSpPr>
        <dsp:cNvPr id="0" name=""/>
        <dsp:cNvSpPr/>
      </dsp:nvSpPr>
      <dsp:spPr>
        <a:xfrm>
          <a:off x="3349154" y="1276104"/>
          <a:ext cx="283578" cy="283578"/>
        </a:xfrm>
        <a:prstGeom prst="ellipse">
          <a:avLst/>
        </a:prstGeom>
        <a:solidFill>
          <a:srgbClr val="8800D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116E6D-3123-4F2F-8C37-24A2D1DBB99B}">
      <dsp:nvSpPr>
        <dsp:cNvPr id="0" name=""/>
        <dsp:cNvSpPr/>
      </dsp:nvSpPr>
      <dsp:spPr>
        <a:xfrm>
          <a:off x="4728456" y="0"/>
          <a:ext cx="2250022" cy="11343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/>
            <a:t>3. Procéder aux commandes et organiser le suivi financier</a:t>
          </a:r>
        </a:p>
      </dsp:txBody>
      <dsp:txXfrm>
        <a:off x="4728456" y="0"/>
        <a:ext cx="2250022" cy="1134314"/>
      </dsp:txXfrm>
    </dsp:sp>
    <dsp:sp modelId="{A4C1373F-73ED-4CDA-9FBE-B7C34D862E2A}">
      <dsp:nvSpPr>
        <dsp:cNvPr id="0" name=""/>
        <dsp:cNvSpPr/>
      </dsp:nvSpPr>
      <dsp:spPr>
        <a:xfrm>
          <a:off x="5711678" y="1276104"/>
          <a:ext cx="283578" cy="283578"/>
        </a:xfrm>
        <a:prstGeom prst="ellipse">
          <a:avLst/>
        </a:prstGeom>
        <a:solidFill>
          <a:srgbClr val="8800D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41979-3C42-4669-9DBA-0B5A4005CD50}">
      <dsp:nvSpPr>
        <dsp:cNvPr id="0" name=""/>
        <dsp:cNvSpPr/>
      </dsp:nvSpPr>
      <dsp:spPr>
        <a:xfrm>
          <a:off x="2136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sp:txBody>
      <dsp:txXfrm>
        <a:off x="340056" y="0"/>
        <a:ext cx="1927581" cy="675839"/>
      </dsp:txXfrm>
    </dsp:sp>
    <dsp:sp modelId="{B0BD96E8-2C27-461B-85CD-649AAFD3E60E}">
      <dsp:nvSpPr>
        <dsp:cNvPr id="0" name=""/>
        <dsp:cNvSpPr/>
      </dsp:nvSpPr>
      <dsp:spPr>
        <a:xfrm>
          <a:off x="2345215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2. Évaluer le besoin en MP</a:t>
          </a:r>
        </a:p>
      </dsp:txBody>
      <dsp:txXfrm>
        <a:off x="2683135" y="0"/>
        <a:ext cx="1927581" cy="675839"/>
      </dsp:txXfrm>
    </dsp:sp>
    <dsp:sp modelId="{183AB1FB-9C27-4CC2-BB99-9AE274007602}">
      <dsp:nvSpPr>
        <dsp:cNvPr id="0" name=""/>
        <dsp:cNvSpPr/>
      </dsp:nvSpPr>
      <dsp:spPr>
        <a:xfrm>
          <a:off x="4688294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b="1" kern="1200" dirty="0">
              <a:solidFill>
                <a:schemeClr val="tx1"/>
              </a:solidFill>
            </a:rPr>
            <a:t> financier</a:t>
          </a:r>
        </a:p>
      </dsp:txBody>
      <dsp:txXfrm>
        <a:off x="5026214" y="0"/>
        <a:ext cx="1927581" cy="675839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41979-3C42-4669-9DBA-0B5A4005CD50}">
      <dsp:nvSpPr>
        <dsp:cNvPr id="0" name=""/>
        <dsp:cNvSpPr/>
      </dsp:nvSpPr>
      <dsp:spPr>
        <a:xfrm>
          <a:off x="2136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sp:txBody>
      <dsp:txXfrm>
        <a:off x="340056" y="0"/>
        <a:ext cx="1927581" cy="675839"/>
      </dsp:txXfrm>
    </dsp:sp>
    <dsp:sp modelId="{B0BD96E8-2C27-461B-85CD-649AAFD3E60E}">
      <dsp:nvSpPr>
        <dsp:cNvPr id="0" name=""/>
        <dsp:cNvSpPr/>
      </dsp:nvSpPr>
      <dsp:spPr>
        <a:xfrm>
          <a:off x="2345215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2. Évaluer le besoin en MP</a:t>
          </a:r>
        </a:p>
      </dsp:txBody>
      <dsp:txXfrm>
        <a:off x="2683135" y="0"/>
        <a:ext cx="1927581" cy="675839"/>
      </dsp:txXfrm>
    </dsp:sp>
    <dsp:sp modelId="{183AB1FB-9C27-4CC2-BB99-9AE274007602}">
      <dsp:nvSpPr>
        <dsp:cNvPr id="0" name=""/>
        <dsp:cNvSpPr/>
      </dsp:nvSpPr>
      <dsp:spPr>
        <a:xfrm>
          <a:off x="4688294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b="1" kern="1200" dirty="0">
              <a:solidFill>
                <a:schemeClr val="tx1"/>
              </a:solidFill>
            </a:rPr>
            <a:t> financier</a:t>
          </a:r>
        </a:p>
      </dsp:txBody>
      <dsp:txXfrm>
        <a:off x="5026214" y="0"/>
        <a:ext cx="1927581" cy="675839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41979-3C42-4669-9DBA-0B5A4005CD50}">
      <dsp:nvSpPr>
        <dsp:cNvPr id="0" name=""/>
        <dsp:cNvSpPr/>
      </dsp:nvSpPr>
      <dsp:spPr>
        <a:xfrm>
          <a:off x="2136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sp:txBody>
      <dsp:txXfrm>
        <a:off x="340056" y="0"/>
        <a:ext cx="1927581" cy="675839"/>
      </dsp:txXfrm>
    </dsp:sp>
    <dsp:sp modelId="{B0BD96E8-2C27-461B-85CD-649AAFD3E60E}">
      <dsp:nvSpPr>
        <dsp:cNvPr id="0" name=""/>
        <dsp:cNvSpPr/>
      </dsp:nvSpPr>
      <dsp:spPr>
        <a:xfrm>
          <a:off x="2345215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2. Évaluer le besoin en MP</a:t>
          </a:r>
        </a:p>
      </dsp:txBody>
      <dsp:txXfrm>
        <a:off x="2683135" y="0"/>
        <a:ext cx="1927581" cy="675839"/>
      </dsp:txXfrm>
    </dsp:sp>
    <dsp:sp modelId="{183AB1FB-9C27-4CC2-BB99-9AE274007602}">
      <dsp:nvSpPr>
        <dsp:cNvPr id="0" name=""/>
        <dsp:cNvSpPr/>
      </dsp:nvSpPr>
      <dsp:spPr>
        <a:xfrm>
          <a:off x="4688294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b="1" kern="1200" dirty="0">
              <a:solidFill>
                <a:schemeClr val="tx1"/>
              </a:solidFill>
            </a:rPr>
            <a:t> financier</a:t>
          </a:r>
        </a:p>
      </dsp:txBody>
      <dsp:txXfrm>
        <a:off x="5026214" y="0"/>
        <a:ext cx="1927581" cy="675839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41979-3C42-4669-9DBA-0B5A4005CD50}">
      <dsp:nvSpPr>
        <dsp:cNvPr id="0" name=""/>
        <dsp:cNvSpPr/>
      </dsp:nvSpPr>
      <dsp:spPr>
        <a:xfrm>
          <a:off x="2136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sp:txBody>
      <dsp:txXfrm>
        <a:off x="340056" y="0"/>
        <a:ext cx="1927581" cy="675839"/>
      </dsp:txXfrm>
    </dsp:sp>
    <dsp:sp modelId="{B0BD96E8-2C27-461B-85CD-649AAFD3E60E}">
      <dsp:nvSpPr>
        <dsp:cNvPr id="0" name=""/>
        <dsp:cNvSpPr/>
      </dsp:nvSpPr>
      <dsp:spPr>
        <a:xfrm>
          <a:off x="2345215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2. Évaluer le besoin en MP</a:t>
          </a:r>
        </a:p>
      </dsp:txBody>
      <dsp:txXfrm>
        <a:off x="2683135" y="0"/>
        <a:ext cx="1927581" cy="675839"/>
      </dsp:txXfrm>
    </dsp:sp>
    <dsp:sp modelId="{183AB1FB-9C27-4CC2-BB99-9AE274007602}">
      <dsp:nvSpPr>
        <dsp:cNvPr id="0" name=""/>
        <dsp:cNvSpPr/>
      </dsp:nvSpPr>
      <dsp:spPr>
        <a:xfrm>
          <a:off x="4688294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b="1" kern="1200" dirty="0">
              <a:solidFill>
                <a:schemeClr val="tx1"/>
              </a:solidFill>
            </a:rPr>
            <a:t> financier</a:t>
          </a:r>
        </a:p>
      </dsp:txBody>
      <dsp:txXfrm>
        <a:off x="5026214" y="0"/>
        <a:ext cx="1927581" cy="675839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EE36C-CF9D-4ED5-868C-89A07FDCF15F}">
      <dsp:nvSpPr>
        <dsp:cNvPr id="0" name=""/>
        <dsp:cNvSpPr/>
      </dsp:nvSpPr>
      <dsp:spPr>
        <a:xfrm rot="16200000">
          <a:off x="-1328757" y="1330657"/>
          <a:ext cx="4525963" cy="1864647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tx1"/>
              </a:solidFill>
            </a:rPr>
            <a:t>Recruter un CDD pour l’atelier de fabrication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600" b="1" kern="1200" dirty="0">
            <a:solidFill>
              <a:schemeClr val="tx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600" b="1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b="1" kern="1200" dirty="0">
              <a:solidFill>
                <a:schemeClr val="tx1"/>
              </a:solidFill>
            </a:rPr>
            <a:t>Bloc 3 </a:t>
          </a:r>
          <a:endParaRPr lang="fr-FR" sz="2000" b="1" kern="1200" dirty="0">
            <a:solidFill>
              <a:schemeClr val="tx1"/>
            </a:solidFill>
          </a:endParaRPr>
        </a:p>
      </dsp:txBody>
      <dsp:txXfrm rot="5400000">
        <a:off x="1901" y="905192"/>
        <a:ext cx="1864647" cy="2715577"/>
      </dsp:txXfrm>
    </dsp:sp>
    <dsp:sp modelId="{A3665DEE-6A41-4EB9-B338-DD9EFCB1B760}">
      <dsp:nvSpPr>
        <dsp:cNvPr id="0" name=""/>
        <dsp:cNvSpPr/>
      </dsp:nvSpPr>
      <dsp:spPr>
        <a:xfrm rot="16200000">
          <a:off x="675738" y="1330657"/>
          <a:ext cx="4525963" cy="1864647"/>
        </a:xfrm>
        <a:prstGeom prst="flowChartManualOperat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tx1"/>
              </a:solidFill>
            </a:rPr>
            <a:t>Assurer le processus de vente au client </a:t>
          </a:r>
          <a:r>
            <a:rPr lang="fr-FR" sz="1800" b="1" kern="1200" dirty="0" err="1">
              <a:solidFill>
                <a:schemeClr val="tx1"/>
              </a:solidFill>
            </a:rPr>
            <a:t>Ninho</a:t>
          </a:r>
          <a:endParaRPr lang="fr-FR" sz="1800" b="1" kern="1200" dirty="0">
            <a:solidFill>
              <a:schemeClr val="tx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600" b="1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b="1" kern="1200" dirty="0">
              <a:solidFill>
                <a:schemeClr val="tx1"/>
              </a:solidFill>
            </a:rPr>
            <a:t>Bloc 1</a:t>
          </a:r>
        </a:p>
      </dsp:txBody>
      <dsp:txXfrm rot="5400000">
        <a:off x="2006396" y="905192"/>
        <a:ext cx="1864647" cy="2715577"/>
      </dsp:txXfrm>
    </dsp:sp>
    <dsp:sp modelId="{EBBAD720-C204-4DA7-AE78-6F63C7D06FF8}">
      <dsp:nvSpPr>
        <dsp:cNvPr id="0" name=""/>
        <dsp:cNvSpPr/>
      </dsp:nvSpPr>
      <dsp:spPr>
        <a:xfrm rot="16200000">
          <a:off x="2680235" y="1330657"/>
          <a:ext cx="4525963" cy="1864647"/>
        </a:xfrm>
        <a:prstGeom prst="flowChartManualOperation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Suivre la réception de la commande fournisseur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Bloc 2</a:t>
          </a:r>
        </a:p>
      </dsp:txBody>
      <dsp:txXfrm rot="5400000">
        <a:off x="4010893" y="905192"/>
        <a:ext cx="1864647" cy="2715577"/>
      </dsp:txXfrm>
    </dsp:sp>
    <dsp:sp modelId="{0662820B-8DFC-45BE-BBA8-99C871399FB2}">
      <dsp:nvSpPr>
        <dsp:cNvPr id="0" name=""/>
        <dsp:cNvSpPr/>
      </dsp:nvSpPr>
      <dsp:spPr>
        <a:xfrm rot="16200000">
          <a:off x="4684731" y="1330657"/>
          <a:ext cx="4525963" cy="1864647"/>
        </a:xfrm>
        <a:prstGeom prst="flowChartManualOperati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tx1"/>
              </a:solidFill>
            </a:rPr>
            <a:t>Le suivi financier de la commande fournisseur</a:t>
          </a:r>
          <a:endParaRPr lang="fr-FR" sz="1600" b="1" kern="1200" dirty="0">
            <a:solidFill>
              <a:schemeClr val="tx1"/>
            </a:solidFill>
          </a:endParaRPr>
        </a:p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600" b="1" kern="1200" dirty="0">
            <a:solidFill>
              <a:schemeClr val="tx1"/>
            </a:solidFill>
          </a:endParaRPr>
        </a:p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600" b="1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Bloc 2</a:t>
          </a:r>
        </a:p>
      </dsp:txBody>
      <dsp:txXfrm rot="5400000">
        <a:off x="6015389" y="905192"/>
        <a:ext cx="1864647" cy="27155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5541CB-CBB3-4CB2-9841-5AC7097F6697}">
      <dsp:nvSpPr>
        <dsp:cNvPr id="0" name=""/>
        <dsp:cNvSpPr/>
      </dsp:nvSpPr>
      <dsp:spPr>
        <a:xfrm>
          <a:off x="382271" y="826"/>
          <a:ext cx="1961469" cy="196146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946" tIns="20320" rIns="107946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Calibri" panose="020F0502020204030204" pitchFamily="34" charset="0"/>
            </a:rPr>
            <a:t>Mettre à jour un agenda partagé</a:t>
          </a:r>
          <a:endParaRPr lang="fr-FR" sz="1600" b="1" kern="1200" dirty="0"/>
        </a:p>
      </dsp:txBody>
      <dsp:txXfrm>
        <a:off x="669521" y="288076"/>
        <a:ext cx="1386969" cy="1386969"/>
      </dsp:txXfrm>
    </dsp:sp>
    <dsp:sp modelId="{E45C43A9-010C-44FD-BDBA-394A3A405671}">
      <dsp:nvSpPr>
        <dsp:cNvPr id="0" name=""/>
        <dsp:cNvSpPr/>
      </dsp:nvSpPr>
      <dsp:spPr>
        <a:xfrm>
          <a:off x="1951447" y="826"/>
          <a:ext cx="1961469" cy="1961469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946" tIns="20320" rIns="107946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Calibri" panose="020F0502020204030204" pitchFamily="34" charset="0"/>
            </a:rPr>
            <a:t>Saisir l’ordre du jour </a:t>
          </a:r>
        </a:p>
      </dsp:txBody>
      <dsp:txXfrm>
        <a:off x="2238697" y="288076"/>
        <a:ext cx="1386969" cy="1386969"/>
      </dsp:txXfrm>
    </dsp:sp>
    <dsp:sp modelId="{53F18465-6953-4A28-A1B5-9480309C469C}">
      <dsp:nvSpPr>
        <dsp:cNvPr id="0" name=""/>
        <dsp:cNvSpPr/>
      </dsp:nvSpPr>
      <dsp:spPr>
        <a:xfrm>
          <a:off x="3520623" y="826"/>
          <a:ext cx="1961469" cy="1961469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946" tIns="20320" rIns="107946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Calibri" panose="020F0502020204030204" pitchFamily="34" charset="0"/>
            </a:rPr>
            <a:t>Convoquer par messagerie les participants à la réunion</a:t>
          </a:r>
          <a:endParaRPr lang="fr-FR" sz="1600" b="1" kern="1200" dirty="0"/>
        </a:p>
      </dsp:txBody>
      <dsp:txXfrm>
        <a:off x="3807873" y="288076"/>
        <a:ext cx="1386969" cy="13869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41979-3C42-4669-9DBA-0B5A4005CD50}">
      <dsp:nvSpPr>
        <dsp:cNvPr id="0" name=""/>
        <dsp:cNvSpPr/>
      </dsp:nvSpPr>
      <dsp:spPr>
        <a:xfrm>
          <a:off x="2136" y="0"/>
          <a:ext cx="2603420" cy="675839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sp:txBody>
      <dsp:txXfrm>
        <a:off x="340056" y="0"/>
        <a:ext cx="1927581" cy="675839"/>
      </dsp:txXfrm>
    </dsp:sp>
    <dsp:sp modelId="{B0BD96E8-2C27-461B-85CD-649AAFD3E60E}">
      <dsp:nvSpPr>
        <dsp:cNvPr id="0" name=""/>
        <dsp:cNvSpPr/>
      </dsp:nvSpPr>
      <dsp:spPr>
        <a:xfrm>
          <a:off x="2345215" y="0"/>
          <a:ext cx="2603420" cy="675839"/>
        </a:xfrm>
        <a:prstGeom prst="chevron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>
              <a:solidFill>
                <a:schemeClr val="tx1"/>
              </a:solidFill>
            </a:rPr>
            <a:t>2</a:t>
          </a:r>
          <a:r>
            <a:rPr lang="fr-FR" sz="1400" kern="1200">
              <a:solidFill>
                <a:schemeClr val="tx1"/>
              </a:solidFill>
              <a:latin typeface="Calibri"/>
              <a:ea typeface="+mn-ea"/>
              <a:cs typeface="+mn-cs"/>
            </a:rPr>
            <a:t>. Évaluer le besoin en MP</a:t>
          </a:r>
          <a:endParaRPr lang="fr-FR" sz="140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2683135" y="0"/>
        <a:ext cx="1927581" cy="675839"/>
      </dsp:txXfrm>
    </dsp:sp>
    <dsp:sp modelId="{183AB1FB-9C27-4CC2-BB99-9AE274007602}">
      <dsp:nvSpPr>
        <dsp:cNvPr id="0" name=""/>
        <dsp:cNvSpPr/>
      </dsp:nvSpPr>
      <dsp:spPr>
        <a:xfrm>
          <a:off x="4688294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kern="1200" dirty="0">
              <a:solidFill>
                <a:schemeClr val="tx1"/>
              </a:solidFill>
            </a:rPr>
            <a:t> financier</a:t>
          </a:r>
        </a:p>
      </dsp:txBody>
      <dsp:txXfrm>
        <a:off x="5026214" y="0"/>
        <a:ext cx="1927581" cy="6758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5541CB-CBB3-4CB2-9841-5AC7097F6697}">
      <dsp:nvSpPr>
        <dsp:cNvPr id="0" name=""/>
        <dsp:cNvSpPr/>
      </dsp:nvSpPr>
      <dsp:spPr>
        <a:xfrm>
          <a:off x="1549716" y="347"/>
          <a:ext cx="713764" cy="71376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9281" tIns="7620" rIns="39281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b="1" kern="1200" dirty="0">
              <a:latin typeface="Calibri" panose="020F0502020204030204" pitchFamily="34" charset="0"/>
            </a:rPr>
            <a:t>Mettre à jour un agenda partagé</a:t>
          </a:r>
          <a:endParaRPr lang="fr-FR" sz="600" b="1" kern="1200" dirty="0"/>
        </a:p>
      </dsp:txBody>
      <dsp:txXfrm>
        <a:off x="1654244" y="104875"/>
        <a:ext cx="504708" cy="504708"/>
      </dsp:txXfrm>
    </dsp:sp>
    <dsp:sp modelId="{E45C43A9-010C-44FD-BDBA-394A3A405671}">
      <dsp:nvSpPr>
        <dsp:cNvPr id="0" name=""/>
        <dsp:cNvSpPr/>
      </dsp:nvSpPr>
      <dsp:spPr>
        <a:xfrm>
          <a:off x="2120727" y="347"/>
          <a:ext cx="713764" cy="713764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9281" tIns="7620" rIns="39281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b="1" kern="1200" dirty="0">
              <a:latin typeface="Calibri" panose="020F0502020204030204" pitchFamily="34" charset="0"/>
            </a:rPr>
            <a:t>Saisir l’ordre du jour </a:t>
          </a:r>
        </a:p>
      </dsp:txBody>
      <dsp:txXfrm>
        <a:off x="2225255" y="104875"/>
        <a:ext cx="504708" cy="504708"/>
      </dsp:txXfrm>
    </dsp:sp>
    <dsp:sp modelId="{53F18465-6953-4A28-A1B5-9480309C469C}">
      <dsp:nvSpPr>
        <dsp:cNvPr id="0" name=""/>
        <dsp:cNvSpPr/>
      </dsp:nvSpPr>
      <dsp:spPr>
        <a:xfrm>
          <a:off x="2691739" y="347"/>
          <a:ext cx="713764" cy="713764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9281" tIns="7620" rIns="39281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" b="1" kern="1200" dirty="0">
              <a:latin typeface="Calibri" panose="020F0502020204030204" pitchFamily="34" charset="0"/>
            </a:rPr>
            <a:t>Convoquer par messagerie les participants à la réunion</a:t>
          </a:r>
          <a:endParaRPr lang="fr-FR" sz="600" b="1" kern="1200" dirty="0"/>
        </a:p>
      </dsp:txBody>
      <dsp:txXfrm>
        <a:off x="2796267" y="104875"/>
        <a:ext cx="504708" cy="5047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41979-3C42-4669-9DBA-0B5A4005CD50}">
      <dsp:nvSpPr>
        <dsp:cNvPr id="0" name=""/>
        <dsp:cNvSpPr/>
      </dsp:nvSpPr>
      <dsp:spPr>
        <a:xfrm>
          <a:off x="2136" y="0"/>
          <a:ext cx="2603420" cy="675839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sp:txBody>
      <dsp:txXfrm>
        <a:off x="340056" y="0"/>
        <a:ext cx="1927581" cy="675839"/>
      </dsp:txXfrm>
    </dsp:sp>
    <dsp:sp modelId="{B0BD96E8-2C27-461B-85CD-649AAFD3E60E}">
      <dsp:nvSpPr>
        <dsp:cNvPr id="0" name=""/>
        <dsp:cNvSpPr/>
      </dsp:nvSpPr>
      <dsp:spPr>
        <a:xfrm>
          <a:off x="2345215" y="0"/>
          <a:ext cx="2603420" cy="675839"/>
        </a:xfrm>
        <a:prstGeom prst="chevron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>
              <a:solidFill>
                <a:schemeClr val="tx1"/>
              </a:solidFill>
            </a:rPr>
            <a:t>2</a:t>
          </a:r>
          <a:r>
            <a:rPr lang="fr-FR" sz="1400" kern="1200">
              <a:solidFill>
                <a:schemeClr val="tx1"/>
              </a:solidFill>
              <a:latin typeface="Calibri"/>
              <a:ea typeface="+mn-ea"/>
              <a:cs typeface="+mn-cs"/>
            </a:rPr>
            <a:t>. Évaluer le besoin en MP</a:t>
          </a:r>
          <a:endParaRPr lang="fr-FR" sz="140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2683135" y="0"/>
        <a:ext cx="1927581" cy="675839"/>
      </dsp:txXfrm>
    </dsp:sp>
    <dsp:sp modelId="{183AB1FB-9C27-4CC2-BB99-9AE274007602}">
      <dsp:nvSpPr>
        <dsp:cNvPr id="0" name=""/>
        <dsp:cNvSpPr/>
      </dsp:nvSpPr>
      <dsp:spPr>
        <a:xfrm>
          <a:off x="4688294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kern="1200" dirty="0">
              <a:solidFill>
                <a:schemeClr val="tx1"/>
              </a:solidFill>
            </a:rPr>
            <a:t> financier</a:t>
          </a:r>
        </a:p>
      </dsp:txBody>
      <dsp:txXfrm>
        <a:off x="5026214" y="0"/>
        <a:ext cx="1927581" cy="6758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41979-3C42-4669-9DBA-0B5A4005CD50}">
      <dsp:nvSpPr>
        <dsp:cNvPr id="0" name=""/>
        <dsp:cNvSpPr/>
      </dsp:nvSpPr>
      <dsp:spPr>
        <a:xfrm>
          <a:off x="2136" y="0"/>
          <a:ext cx="2603420" cy="675839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sp:txBody>
      <dsp:txXfrm>
        <a:off x="340056" y="0"/>
        <a:ext cx="1927581" cy="675839"/>
      </dsp:txXfrm>
    </dsp:sp>
    <dsp:sp modelId="{B0BD96E8-2C27-461B-85CD-649AAFD3E60E}">
      <dsp:nvSpPr>
        <dsp:cNvPr id="0" name=""/>
        <dsp:cNvSpPr/>
      </dsp:nvSpPr>
      <dsp:spPr>
        <a:xfrm>
          <a:off x="2345215" y="0"/>
          <a:ext cx="2603420" cy="675839"/>
        </a:xfrm>
        <a:prstGeom prst="chevron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>
              <a:solidFill>
                <a:schemeClr val="tx1"/>
              </a:solidFill>
            </a:rPr>
            <a:t>2</a:t>
          </a:r>
          <a:r>
            <a:rPr lang="fr-FR" sz="1400" kern="1200">
              <a:solidFill>
                <a:schemeClr val="tx1"/>
              </a:solidFill>
              <a:latin typeface="Calibri"/>
              <a:ea typeface="+mn-ea"/>
              <a:cs typeface="+mn-cs"/>
            </a:rPr>
            <a:t>. Évaluer le besoin en MP</a:t>
          </a:r>
          <a:endParaRPr lang="fr-FR" sz="140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2683135" y="0"/>
        <a:ext cx="1927581" cy="675839"/>
      </dsp:txXfrm>
    </dsp:sp>
    <dsp:sp modelId="{183AB1FB-9C27-4CC2-BB99-9AE274007602}">
      <dsp:nvSpPr>
        <dsp:cNvPr id="0" name=""/>
        <dsp:cNvSpPr/>
      </dsp:nvSpPr>
      <dsp:spPr>
        <a:xfrm>
          <a:off x="4688294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kern="1200" dirty="0">
              <a:solidFill>
                <a:schemeClr val="tx1"/>
              </a:solidFill>
            </a:rPr>
            <a:t> financier</a:t>
          </a:r>
        </a:p>
      </dsp:txBody>
      <dsp:txXfrm>
        <a:off x="5026214" y="0"/>
        <a:ext cx="1927581" cy="67583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41979-3C42-4669-9DBA-0B5A4005CD50}">
      <dsp:nvSpPr>
        <dsp:cNvPr id="0" name=""/>
        <dsp:cNvSpPr/>
      </dsp:nvSpPr>
      <dsp:spPr>
        <a:xfrm>
          <a:off x="2136" y="0"/>
          <a:ext cx="2603420" cy="675839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1. Convoquer les chefs de service à une réunion</a:t>
          </a:r>
        </a:p>
      </dsp:txBody>
      <dsp:txXfrm>
        <a:off x="340056" y="0"/>
        <a:ext cx="1927581" cy="675839"/>
      </dsp:txXfrm>
    </dsp:sp>
    <dsp:sp modelId="{B0BD96E8-2C27-461B-85CD-649AAFD3E60E}">
      <dsp:nvSpPr>
        <dsp:cNvPr id="0" name=""/>
        <dsp:cNvSpPr/>
      </dsp:nvSpPr>
      <dsp:spPr>
        <a:xfrm>
          <a:off x="2345215" y="0"/>
          <a:ext cx="2603420" cy="675839"/>
        </a:xfrm>
        <a:prstGeom prst="chevron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>
              <a:solidFill>
                <a:schemeClr val="tx1"/>
              </a:solidFill>
            </a:rPr>
            <a:t>2</a:t>
          </a:r>
          <a:r>
            <a:rPr lang="fr-FR" sz="1400" kern="1200">
              <a:solidFill>
                <a:schemeClr val="tx1"/>
              </a:solidFill>
              <a:latin typeface="Calibri"/>
              <a:ea typeface="+mn-ea"/>
              <a:cs typeface="+mn-cs"/>
            </a:rPr>
            <a:t>. Évaluer le besoin en MP</a:t>
          </a:r>
          <a:endParaRPr lang="fr-FR" sz="140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2683135" y="0"/>
        <a:ext cx="1927581" cy="675839"/>
      </dsp:txXfrm>
    </dsp:sp>
    <dsp:sp modelId="{183AB1FB-9C27-4CC2-BB99-9AE274007602}">
      <dsp:nvSpPr>
        <dsp:cNvPr id="0" name=""/>
        <dsp:cNvSpPr/>
      </dsp:nvSpPr>
      <dsp:spPr>
        <a:xfrm>
          <a:off x="4688294" y="0"/>
          <a:ext cx="2603420" cy="675839"/>
        </a:xfrm>
        <a:prstGeom prst="chevron">
          <a:avLst/>
        </a:prstGeom>
        <a:gradFill rotWithShape="0">
          <a:gsLst>
            <a:gs pos="0">
              <a:srgbClr val="4BACC6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rgbClr>
            </a:gs>
            <a:gs pos="100000">
              <a:srgbClr val="4BACC6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tx1"/>
              </a:solidFill>
            </a:rPr>
            <a:t>3. Procéder aux commandes et organiser le </a:t>
          </a:r>
          <a:r>
            <a:rPr lang="fr-FR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suivi</a:t>
          </a:r>
          <a:r>
            <a:rPr lang="fr-FR" sz="1400" kern="1200" dirty="0">
              <a:solidFill>
                <a:schemeClr val="tx1"/>
              </a:solidFill>
            </a:rPr>
            <a:t> financier</a:t>
          </a:r>
        </a:p>
      </dsp:txBody>
      <dsp:txXfrm>
        <a:off x="5026214" y="0"/>
        <a:ext cx="1927581" cy="67583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5541CB-CBB3-4CB2-9841-5AC7097F6697}">
      <dsp:nvSpPr>
        <dsp:cNvPr id="0" name=""/>
        <dsp:cNvSpPr/>
      </dsp:nvSpPr>
      <dsp:spPr>
        <a:xfrm>
          <a:off x="1293882" y="720"/>
          <a:ext cx="1993139" cy="1993139"/>
        </a:xfrm>
        <a:prstGeom prst="ellipse">
          <a:avLst/>
        </a:prstGeom>
        <a:solidFill>
          <a:srgbClr val="C0504D">
            <a:alpha val="50000"/>
            <a:hueOff val="0"/>
            <a:satOff val="0"/>
            <a:lumOff val="0"/>
            <a:alphaOff val="0"/>
          </a:srgb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946" tIns="20320" rIns="107946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prstClr val="black"/>
              </a:solidFill>
              <a:latin typeface="Calibri" panose="020F0502020204030204" pitchFamily="34" charset="0"/>
              <a:ea typeface="+mn-ea"/>
              <a:cs typeface="+mn-cs"/>
            </a:rPr>
            <a:t>Calculer le besoin en MP (tissus et fils) pour satisfaire le besoin du client sur la période de ses concerts </a:t>
          </a:r>
        </a:p>
      </dsp:txBody>
      <dsp:txXfrm>
        <a:off x="1585770" y="292608"/>
        <a:ext cx="1409363" cy="1409363"/>
      </dsp:txXfrm>
    </dsp:sp>
    <dsp:sp modelId="{7F5F6620-6C45-4F3B-BC7C-524979EECB46}">
      <dsp:nvSpPr>
        <dsp:cNvPr id="0" name=""/>
        <dsp:cNvSpPr/>
      </dsp:nvSpPr>
      <dsp:spPr>
        <a:xfrm>
          <a:off x="2871285" y="1440"/>
          <a:ext cx="1993139" cy="1993139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9689" tIns="17780" rIns="109689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latin typeface="Calibri" panose="020F0502020204030204" pitchFamily="34" charset="0"/>
            </a:rPr>
            <a:t>Rendre compte du besoin supplémentaire</a:t>
          </a:r>
          <a:endParaRPr lang="fr-FR" sz="1400" b="1" kern="1200" dirty="0"/>
        </a:p>
      </dsp:txBody>
      <dsp:txXfrm>
        <a:off x="3163173" y="293328"/>
        <a:ext cx="1409363" cy="1409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C7D9186E-EAA7-3A42-AFD2-CC349621202A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2D8815B8-4CE2-F247-96EE-D0C173663B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1493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EE2EF2D4-44B9-F34D-AC77-36ED78FDDA30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</p:spPr>
        <p:txBody>
          <a:bodyPr vert="horz" lIns="91427" tIns="45713" rIns="91427" bIns="45713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08D7BDEA-8EA0-FE4F-8E67-406CE035A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7604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67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71083"/>
            <a:ext cx="7881937" cy="4598988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/>
              <a:t> 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u numéro de diapositive 4">
            <a:extLst>
              <a:ext uri="{FF2B5EF4-FFF2-40B4-BE49-F238E27FC236}">
                <a16:creationId xmlns:a16="http://schemas.microsoft.com/office/drawing/2014/main" id="{067595B1-AD99-46B9-8020-EF9315B55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979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71083"/>
            <a:ext cx="7881937" cy="4598988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/>
              <a:t> 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u numéro de diapositive 4">
            <a:extLst>
              <a:ext uri="{FF2B5EF4-FFF2-40B4-BE49-F238E27FC236}">
                <a16:creationId xmlns:a16="http://schemas.microsoft.com/office/drawing/2014/main" id="{5914F86B-511E-4300-96F0-DDA9BFFD2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0876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e de contenu avec text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05400" y="1476296"/>
            <a:ext cx="7881400" cy="4525963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/>
              <a:t> 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5ABF7E9-A8A3-49CD-8FBD-26DDC796C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0478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69378"/>
            <a:ext cx="7881937" cy="4397375"/>
          </a:xfrm>
        </p:spPr>
        <p:txBody>
          <a:bodyPr/>
          <a:lstStyle>
            <a:lvl1pPr>
              <a:buClr>
                <a:srgbClr val="683086"/>
              </a:buCl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fr-FR" dirty="0"/>
              <a:t> Cliquez pour modifier les styles du texte du masque</a:t>
            </a:r>
          </a:p>
        </p:txBody>
      </p:sp>
      <p:sp>
        <p:nvSpPr>
          <p:cNvPr id="6" name="Espace réservé du numéro de diapositive 4">
            <a:extLst>
              <a:ext uri="{FF2B5EF4-FFF2-40B4-BE49-F238E27FC236}">
                <a16:creationId xmlns:a16="http://schemas.microsoft.com/office/drawing/2014/main" id="{730C9DC0-BA42-4F3B-A669-F33AACE88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713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8773" y="69692"/>
            <a:ext cx="8004162" cy="828574"/>
          </a:xfrm>
        </p:spPr>
        <p:txBody>
          <a:bodyPr anchor="b">
            <a:normAutofit/>
          </a:bodyPr>
          <a:lstStyle>
            <a:lvl1pPr algn="l">
              <a:defRPr sz="3000" b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77333" y="1494531"/>
            <a:ext cx="7923066" cy="32330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7333" y="5367338"/>
            <a:ext cx="792306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numéro de diapositive 4">
            <a:extLst>
              <a:ext uri="{FF2B5EF4-FFF2-40B4-BE49-F238E27FC236}">
                <a16:creationId xmlns:a16="http://schemas.microsoft.com/office/drawing/2014/main" id="{3380F22D-F259-4B70-96EF-009B56B16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24893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49942" y="6390910"/>
            <a:ext cx="450457" cy="365125"/>
          </a:xfrm>
          <a:prstGeom prst="rect">
            <a:avLst/>
          </a:prstGeom>
        </p:spPr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71083"/>
            <a:ext cx="7881937" cy="4598988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/>
              <a:t> 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550752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e de contenu avec text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05400" y="1476296"/>
            <a:ext cx="7881400" cy="4525963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/>
              <a:t> 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149942" y="6390910"/>
            <a:ext cx="450457" cy="365125"/>
          </a:xfrm>
          <a:prstGeom prst="rect">
            <a:avLst/>
          </a:prstGeom>
        </p:spPr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241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49942" y="6390910"/>
            <a:ext cx="450457" cy="365125"/>
          </a:xfrm>
          <a:prstGeom prst="rect">
            <a:avLst/>
          </a:prstGeom>
        </p:spPr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69378"/>
            <a:ext cx="7881937" cy="4397375"/>
          </a:xfrm>
        </p:spPr>
        <p:txBody>
          <a:bodyPr/>
          <a:lstStyle>
            <a:lvl1pPr>
              <a:buClr>
                <a:srgbClr val="683086"/>
              </a:buCl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fr-FR" dirty="0"/>
              <a:t> 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62229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8773" y="69692"/>
            <a:ext cx="8004162" cy="828574"/>
          </a:xfrm>
        </p:spPr>
        <p:txBody>
          <a:bodyPr anchor="b">
            <a:normAutofit/>
          </a:bodyPr>
          <a:lstStyle>
            <a:lvl1pPr algn="l">
              <a:defRPr sz="3000" b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77333" y="1494531"/>
            <a:ext cx="7923066" cy="32330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7333" y="5367338"/>
            <a:ext cx="792306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49942" y="6390910"/>
            <a:ext cx="450457" cy="365125"/>
          </a:xfrm>
          <a:prstGeom prst="rect">
            <a:avLst/>
          </a:prstGeom>
        </p:spPr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970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présentation ou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090609" y="976320"/>
            <a:ext cx="7894637" cy="2433895"/>
          </a:xfrm>
        </p:spPr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90609" y="3472208"/>
            <a:ext cx="759619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68308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197502" y="6390910"/>
            <a:ext cx="403878" cy="365125"/>
          </a:xfrm>
          <a:prstGeom prst="rect">
            <a:avLst/>
          </a:prstGeom>
        </p:spPr>
        <p:txBody>
          <a:bodyPr/>
          <a:lstStyle/>
          <a:p>
            <a:fld id="{1FC8907D-B208-DC44-82F5-2940ECA1C9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5542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de fin -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97486" y="3283200"/>
            <a:ext cx="5897726" cy="2108160"/>
          </a:xfrm>
        </p:spPr>
        <p:txBody>
          <a:bodyPr anchor="t" anchorCtr="0">
            <a:normAutofit/>
          </a:bodyPr>
          <a:lstStyle>
            <a:lvl1pPr>
              <a:defRPr sz="1500" baseline="0"/>
            </a:lvl1pPr>
          </a:lstStyle>
          <a:p>
            <a:r>
              <a:rPr lang="fr-FR" dirty="0"/>
              <a:t>Contacts :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97502" y="6390910"/>
            <a:ext cx="403878" cy="365125"/>
          </a:xfrm>
          <a:prstGeom prst="rect">
            <a:avLst/>
          </a:prstGeom>
        </p:spPr>
        <p:txBody>
          <a:bodyPr/>
          <a:lstStyle/>
          <a:p>
            <a:fld id="{1FC8907D-B208-DC44-82F5-2940ECA1C9F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305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e de contenu avec text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05400" y="1476296"/>
            <a:ext cx="7881400" cy="4525963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/>
              <a:t> 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4573034-9371-44F6-B245-B4E8BA1DC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1539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49942" y="6390910"/>
            <a:ext cx="450457" cy="365125"/>
          </a:xfrm>
          <a:prstGeom prst="rect">
            <a:avLst/>
          </a:prstGeom>
        </p:spPr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71083"/>
            <a:ext cx="7881937" cy="4598988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/>
              <a:t> 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4766727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e de contenu avec text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05400" y="1476296"/>
            <a:ext cx="7881400" cy="4525963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/>
              <a:t> 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149942" y="6390910"/>
            <a:ext cx="450457" cy="365125"/>
          </a:xfrm>
          <a:prstGeom prst="rect">
            <a:avLst/>
          </a:prstGeom>
        </p:spPr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467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49942" y="6390910"/>
            <a:ext cx="450457" cy="365125"/>
          </a:xfrm>
          <a:prstGeom prst="rect">
            <a:avLst/>
          </a:prstGeom>
        </p:spPr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69378"/>
            <a:ext cx="7881937" cy="4397375"/>
          </a:xfrm>
        </p:spPr>
        <p:txBody>
          <a:bodyPr/>
          <a:lstStyle>
            <a:lvl1pPr>
              <a:buClr>
                <a:srgbClr val="683086"/>
              </a:buCl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fr-FR" dirty="0"/>
              <a:t> 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927420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8773" y="69692"/>
            <a:ext cx="8004162" cy="828574"/>
          </a:xfrm>
        </p:spPr>
        <p:txBody>
          <a:bodyPr anchor="b">
            <a:normAutofit/>
          </a:bodyPr>
          <a:lstStyle>
            <a:lvl1pPr algn="l">
              <a:defRPr sz="3000" b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77333" y="1494531"/>
            <a:ext cx="7923066" cy="32330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7333" y="5367338"/>
            <a:ext cx="792306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49942" y="6390910"/>
            <a:ext cx="450457" cy="365125"/>
          </a:xfrm>
          <a:prstGeom prst="rect">
            <a:avLst/>
          </a:prstGeom>
        </p:spPr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1750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1C228B-4BD7-4FF7-BD53-C4EE6F064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73182E-DA86-4F9C-A11D-EEB0CE7A36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04F6BB-2C29-4DC8-A795-9F310EF54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BD9852-8CEF-4780-8C13-0E995A219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F299-3671-4A73-9EFE-49FF97EC50DD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C71F82D-21FA-4F72-BEAC-046E183AE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64FDA5E-6EB5-4C39-9E51-0A2D0A60B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40A19-B747-4F60-9443-2893E00410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8821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69378"/>
            <a:ext cx="7881937" cy="4397375"/>
          </a:xfrm>
        </p:spPr>
        <p:txBody>
          <a:bodyPr/>
          <a:lstStyle>
            <a:lvl1pPr>
              <a:buClr>
                <a:srgbClr val="683086"/>
              </a:buCl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fr-FR" dirty="0"/>
              <a:t> 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1717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8773" y="69692"/>
            <a:ext cx="8004162" cy="828574"/>
          </a:xfrm>
        </p:spPr>
        <p:txBody>
          <a:bodyPr anchor="b">
            <a:normAutofit/>
          </a:bodyPr>
          <a:lstStyle>
            <a:lvl1pPr algn="l">
              <a:defRPr sz="3000" b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77333" y="1494531"/>
            <a:ext cx="7923066" cy="32330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7333" y="5367338"/>
            <a:ext cx="792306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Espace réservé du numéro de diapositive 4">
            <a:extLst>
              <a:ext uri="{FF2B5EF4-FFF2-40B4-BE49-F238E27FC236}">
                <a16:creationId xmlns:a16="http://schemas.microsoft.com/office/drawing/2014/main" id="{8331B4D8-03B9-4BE0-A36B-AF05116E5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092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210811-1101-4D76-9724-2FE1A5869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BED8B7D-9C4C-440F-A5C3-D953D8479D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F06AAA-E683-417E-94C4-E789EAA33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F299-3671-4A73-9EFE-49FF97EC50DD}" type="datetimeFigureOut">
              <a:rPr lang="fr-FR" smtClean="0"/>
              <a:t>05/06/2020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B28492-E4E4-461E-B48C-FD9B83431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39901E-9B34-44D0-83CA-F03F1843E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40A19-B747-4F60-9443-2893E00410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33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0500" y="1206500"/>
            <a:ext cx="8775700" cy="23368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0"/>
          </p:nvPr>
        </p:nvSpPr>
        <p:spPr>
          <a:xfrm>
            <a:off x="190500" y="3721100"/>
            <a:ext cx="8775700" cy="23368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169187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présentation ou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090609" y="976320"/>
            <a:ext cx="7894637" cy="2433895"/>
          </a:xfrm>
        </p:spPr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90609" y="3472208"/>
            <a:ext cx="759619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68308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</a:p>
        </p:txBody>
      </p:sp>
      <p:sp>
        <p:nvSpPr>
          <p:cNvPr id="6" name="Espace réservé du numéro de diapositive 4">
            <a:extLst>
              <a:ext uri="{FF2B5EF4-FFF2-40B4-BE49-F238E27FC236}">
                <a16:creationId xmlns:a16="http://schemas.microsoft.com/office/drawing/2014/main" id="{BAFC11FB-17A9-415A-8E69-EEAEABA17E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3674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de fin -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97486" y="3283200"/>
            <a:ext cx="5897726" cy="2108160"/>
          </a:xfrm>
        </p:spPr>
        <p:txBody>
          <a:bodyPr anchor="t" anchorCtr="0">
            <a:normAutofit/>
          </a:bodyPr>
          <a:lstStyle>
            <a:lvl1pPr>
              <a:defRPr sz="1500" baseline="0"/>
            </a:lvl1pPr>
          </a:lstStyle>
          <a:p>
            <a:r>
              <a:rPr lang="fr-FR" dirty="0"/>
              <a:t>Contacts :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AE9F490-A9BB-4DC0-981B-BBA6D5063B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0721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095375" y="4121150"/>
            <a:ext cx="7505700" cy="1814513"/>
          </a:xfrm>
        </p:spPr>
        <p:txBody>
          <a:bodyPr>
            <a:normAutofit/>
          </a:bodyPr>
          <a:lstStyle>
            <a:lvl1pPr>
              <a:defRPr sz="1500"/>
            </a:lvl1pPr>
            <a:lvl2pPr marL="457200" indent="-457200">
              <a:buNone/>
              <a:defRPr sz="1500"/>
            </a:lvl2pPr>
            <a:lvl3pPr marL="457200" indent="-457200">
              <a:buNone/>
              <a:defRPr sz="1500"/>
            </a:lvl3pPr>
            <a:lvl4pPr marL="457200" indent="-457200">
              <a:buNone/>
              <a:defRPr sz="1500"/>
            </a:lvl4pPr>
            <a:lvl5pPr marL="457200" indent="-457200">
              <a:buNone/>
              <a:defRPr sz="15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1095375" y="2705101"/>
            <a:ext cx="7505700" cy="1156980"/>
          </a:xfrm>
        </p:spPr>
        <p:txBody>
          <a:bodyPr>
            <a:noAutofit/>
          </a:bodyPr>
          <a:lstStyle>
            <a:lvl1pPr marL="0" indent="0">
              <a:buFont typeface="Arial"/>
              <a:buNone/>
              <a:defRPr sz="3000"/>
            </a:lvl1pPr>
            <a:lvl2pPr marL="0" indent="0">
              <a:buNone/>
              <a:defRPr sz="3000"/>
            </a:lvl2pPr>
            <a:lvl3pPr marL="0" indent="0">
              <a:buNone/>
              <a:defRPr sz="3000"/>
            </a:lvl3pPr>
            <a:lvl4pPr marL="0" indent="0">
              <a:buNone/>
              <a:defRPr sz="3000"/>
            </a:lvl4pPr>
            <a:lvl5pPr marL="0" indent="0">
              <a:buNone/>
              <a:defRPr sz="30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7" name="Espace réservé du numéro de diapositive 4">
            <a:extLst>
              <a:ext uri="{FF2B5EF4-FFF2-40B4-BE49-F238E27FC236}">
                <a16:creationId xmlns:a16="http://schemas.microsoft.com/office/drawing/2014/main" id="{E54349B9-E8AA-42D1-AA33-261A5CFFA4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4325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.jpe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.jpe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jpe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05400" y="0"/>
            <a:ext cx="7881400" cy="1286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05400" y="1476022"/>
            <a:ext cx="788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 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13" name="Connecteur droit 12"/>
          <p:cNvCxnSpPr/>
          <p:nvPr userDrawn="1"/>
        </p:nvCxnSpPr>
        <p:spPr>
          <a:xfrm>
            <a:off x="698885" y="1295400"/>
            <a:ext cx="7173849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V="1">
            <a:off x="7872734" y="872640"/>
            <a:ext cx="642246" cy="419889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 flipH="1" flipV="1">
            <a:off x="699180" y="0"/>
            <a:ext cx="1" cy="1286937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numéro de diapositive 4">
            <a:extLst>
              <a:ext uri="{FF2B5EF4-FFF2-40B4-BE49-F238E27FC236}">
                <a16:creationId xmlns:a16="http://schemas.microsoft.com/office/drawing/2014/main" id="{CFB5FA47-B62F-4C8B-8D54-C056F0908B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58849E82-ECBE-4630-A79F-C0952CFF53A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181" y="6242219"/>
            <a:ext cx="6258958" cy="50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175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5" r:id="rId2"/>
    <p:sldLayoutId id="2147483680" r:id="rId3"/>
    <p:sldLayoutId id="2147483672" r:id="rId4"/>
    <p:sldLayoutId id="2147483694" r:id="rId5"/>
    <p:sldLayoutId id="2147483695" r:id="rId6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00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457200" rtl="0" eaLnBrk="1" latinLnBrk="0" hangingPunct="1">
        <a:spcBef>
          <a:spcPct val="20000"/>
        </a:spcBef>
        <a:buSzPct val="100000"/>
        <a:buFont typeface="Arial"/>
        <a:buChar char="■"/>
        <a:defRPr sz="2000" kern="1200">
          <a:solidFill>
            <a:srgbClr val="683086"/>
          </a:solidFill>
          <a:latin typeface="+mn-lt"/>
          <a:ea typeface="+mn-ea"/>
          <a:cs typeface="+mn-cs"/>
        </a:defRPr>
      </a:lvl1pPr>
      <a:lvl2pPr marL="627063" indent="-169863" algn="l" defTabSz="457200" rtl="0" eaLnBrk="1" latinLnBrk="0" hangingPunct="1">
        <a:spcBef>
          <a:spcPct val="20000"/>
        </a:spcBef>
        <a:buClr>
          <a:srgbClr val="683086"/>
        </a:buClr>
        <a:buFont typeface="Arial Italic"/>
        <a:buChar char="■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indent="0" algn="l" defTabSz="457200" rtl="0" eaLnBrk="1" latinLnBrk="0" hangingPunct="1">
        <a:spcBef>
          <a:spcPct val="20000"/>
        </a:spcBef>
        <a:buFont typeface="Arial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27063" indent="177800" algn="l" defTabSz="457200" rtl="0" eaLnBrk="1" latinLnBrk="0" hangingPunct="1">
        <a:spcBef>
          <a:spcPct val="20000"/>
        </a:spcBef>
        <a:buClr>
          <a:srgbClr val="683086"/>
        </a:buClr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806450" indent="0" algn="l" defTabSz="457200" rtl="0" eaLnBrk="1" latinLnBrk="0" hangingPunct="1">
        <a:spcBef>
          <a:spcPct val="20000"/>
        </a:spcBef>
        <a:buFont typeface="Arial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97485" y="915840"/>
            <a:ext cx="7982797" cy="2548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CLIQUEZ ET MODIFIEZ 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7486" y="3464803"/>
            <a:ext cx="7589313" cy="1249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cxnSp>
        <p:nvCxnSpPr>
          <p:cNvPr id="16" name="Connecteur droit 15"/>
          <p:cNvCxnSpPr/>
          <p:nvPr userDrawn="1"/>
        </p:nvCxnSpPr>
        <p:spPr>
          <a:xfrm>
            <a:off x="698885" y="5516417"/>
            <a:ext cx="6290733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V="1">
            <a:off x="6995213" y="4489080"/>
            <a:ext cx="1519767" cy="1024465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 flipH="1" flipV="1">
            <a:off x="698885" y="0"/>
            <a:ext cx="295" cy="5507953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numéro de diapositive 4">
            <a:extLst>
              <a:ext uri="{FF2B5EF4-FFF2-40B4-BE49-F238E27FC236}">
                <a16:creationId xmlns:a16="http://schemas.microsoft.com/office/drawing/2014/main" id="{8B0E7FC7-02EC-4562-9AC7-E99D737EA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5BBB87CE-7710-4E22-A44D-35F901A941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181" y="6242219"/>
            <a:ext cx="6258958" cy="50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9642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5" r:id="rId2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50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683086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95183" y="697997"/>
            <a:ext cx="7781697" cy="2006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5182" y="2704320"/>
            <a:ext cx="7781697" cy="1180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</a:t>
            </a:r>
            <a:br>
              <a:rPr lang="fr-FR" dirty="0"/>
            </a:br>
            <a:r>
              <a:rPr lang="fr-FR" dirty="0"/>
              <a:t>les styles du texte du masque</a:t>
            </a:r>
          </a:p>
          <a:p>
            <a:pPr lvl="0"/>
            <a:endParaRPr lang="fr-FR" dirty="0"/>
          </a:p>
        </p:txBody>
      </p:sp>
      <p:cxnSp>
        <p:nvCxnSpPr>
          <p:cNvPr id="15" name="Connecteur droit 14"/>
          <p:cNvCxnSpPr/>
          <p:nvPr userDrawn="1"/>
        </p:nvCxnSpPr>
        <p:spPr>
          <a:xfrm>
            <a:off x="698885" y="3893512"/>
            <a:ext cx="6290733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 userDrawn="1"/>
        </p:nvCxnSpPr>
        <p:spPr>
          <a:xfrm flipV="1">
            <a:off x="6995213" y="2866175"/>
            <a:ext cx="1519767" cy="1024465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H="1" flipV="1">
            <a:off x="699180" y="0"/>
            <a:ext cx="1" cy="3885049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2">
            <a:extLst>
              <a:ext uri="{FF2B5EF4-FFF2-40B4-BE49-F238E27FC236}">
                <a16:creationId xmlns:a16="http://schemas.microsoft.com/office/drawing/2014/main" id="{A73E10BD-7160-4276-BCC5-D4C1D8CFB0B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181" y="6242219"/>
            <a:ext cx="6258958" cy="50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ce réservé du numéro de diapositive 4">
            <a:extLst>
              <a:ext uri="{FF2B5EF4-FFF2-40B4-BE49-F238E27FC236}">
                <a16:creationId xmlns:a16="http://schemas.microsoft.com/office/drawing/2014/main" id="{A1F60FE8-EF20-4E77-B034-8BB475CA73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741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683086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05400" y="0"/>
            <a:ext cx="7881400" cy="1286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05400" y="1476022"/>
            <a:ext cx="788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 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13" name="Connecteur droit 12"/>
          <p:cNvCxnSpPr/>
          <p:nvPr userDrawn="1"/>
        </p:nvCxnSpPr>
        <p:spPr>
          <a:xfrm>
            <a:off x="698885" y="1295400"/>
            <a:ext cx="7173849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V="1">
            <a:off x="7872734" y="872640"/>
            <a:ext cx="642246" cy="419889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 flipH="1" flipV="1">
            <a:off x="699180" y="0"/>
            <a:ext cx="1" cy="1286937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numéro de diapositive 4">
            <a:extLst>
              <a:ext uri="{FF2B5EF4-FFF2-40B4-BE49-F238E27FC236}">
                <a16:creationId xmlns:a16="http://schemas.microsoft.com/office/drawing/2014/main" id="{389216FA-80DA-4296-9C4A-EB3A670195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997266F9-E228-4AB7-AF13-E30E65CB673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181" y="6242219"/>
            <a:ext cx="6258958" cy="50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77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00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457200" rtl="0" eaLnBrk="1" latinLnBrk="0" hangingPunct="1">
        <a:spcBef>
          <a:spcPct val="20000"/>
        </a:spcBef>
        <a:buSzPct val="100000"/>
        <a:buFont typeface="Arial"/>
        <a:buChar char="■"/>
        <a:defRPr sz="2000" kern="1200">
          <a:solidFill>
            <a:srgbClr val="683086"/>
          </a:solidFill>
          <a:latin typeface="+mn-lt"/>
          <a:ea typeface="+mn-ea"/>
          <a:cs typeface="+mn-cs"/>
        </a:defRPr>
      </a:lvl1pPr>
      <a:lvl2pPr marL="627063" indent="-169863" algn="l" defTabSz="457200" rtl="0" eaLnBrk="1" latinLnBrk="0" hangingPunct="1">
        <a:spcBef>
          <a:spcPct val="20000"/>
        </a:spcBef>
        <a:buClr>
          <a:srgbClr val="683086"/>
        </a:buClr>
        <a:buFont typeface="Arial Italic"/>
        <a:buChar char="■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indent="0" algn="l" defTabSz="457200" rtl="0" eaLnBrk="1" latinLnBrk="0" hangingPunct="1">
        <a:spcBef>
          <a:spcPct val="20000"/>
        </a:spcBef>
        <a:buFont typeface="Arial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27063" indent="177800" algn="l" defTabSz="457200" rtl="0" eaLnBrk="1" latinLnBrk="0" hangingPunct="1">
        <a:spcBef>
          <a:spcPct val="20000"/>
        </a:spcBef>
        <a:buClr>
          <a:srgbClr val="683086"/>
        </a:buClr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806450" indent="0" algn="l" defTabSz="457200" rtl="0" eaLnBrk="1" latinLnBrk="0" hangingPunct="1">
        <a:spcBef>
          <a:spcPct val="20000"/>
        </a:spcBef>
        <a:buFont typeface="Arial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05400" y="0"/>
            <a:ext cx="7881400" cy="1286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05400" y="1476022"/>
            <a:ext cx="788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 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13" name="Connecteur droit 12"/>
          <p:cNvCxnSpPr/>
          <p:nvPr userDrawn="1"/>
        </p:nvCxnSpPr>
        <p:spPr>
          <a:xfrm>
            <a:off x="698885" y="1295400"/>
            <a:ext cx="7173849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V="1">
            <a:off x="7872734" y="872640"/>
            <a:ext cx="642246" cy="419889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 flipH="1" flipV="1">
            <a:off x="699180" y="0"/>
            <a:ext cx="1" cy="1286937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numéro de diapositive 4">
            <a:extLst>
              <a:ext uri="{FF2B5EF4-FFF2-40B4-BE49-F238E27FC236}">
                <a16:creationId xmlns:a16="http://schemas.microsoft.com/office/drawing/2014/main" id="{336B4D4C-4B4B-44E1-8279-474EF76D1B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B28AA978-2E80-4440-A882-33565C3075A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181" y="6242219"/>
            <a:ext cx="6258958" cy="50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264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00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457200" rtl="0" eaLnBrk="1" latinLnBrk="0" hangingPunct="1">
        <a:spcBef>
          <a:spcPct val="20000"/>
        </a:spcBef>
        <a:buSzPct val="100000"/>
        <a:buFont typeface="Arial"/>
        <a:buChar char="■"/>
        <a:defRPr sz="2000" kern="1200">
          <a:solidFill>
            <a:srgbClr val="683086"/>
          </a:solidFill>
          <a:latin typeface="+mn-lt"/>
          <a:ea typeface="+mn-ea"/>
          <a:cs typeface="+mn-cs"/>
        </a:defRPr>
      </a:lvl1pPr>
      <a:lvl2pPr marL="627063" indent="-169863" algn="l" defTabSz="457200" rtl="0" eaLnBrk="1" latinLnBrk="0" hangingPunct="1">
        <a:spcBef>
          <a:spcPct val="20000"/>
        </a:spcBef>
        <a:buClr>
          <a:srgbClr val="683086"/>
        </a:buClr>
        <a:buFont typeface="Arial Italic"/>
        <a:buChar char="■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indent="0" algn="l" defTabSz="457200" rtl="0" eaLnBrk="1" latinLnBrk="0" hangingPunct="1">
        <a:spcBef>
          <a:spcPct val="20000"/>
        </a:spcBef>
        <a:buFont typeface="Arial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27063" indent="177800" algn="l" defTabSz="457200" rtl="0" eaLnBrk="1" latinLnBrk="0" hangingPunct="1">
        <a:spcBef>
          <a:spcPct val="20000"/>
        </a:spcBef>
        <a:buClr>
          <a:srgbClr val="683086"/>
        </a:buClr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806450" indent="0" algn="l" defTabSz="457200" rtl="0" eaLnBrk="1" latinLnBrk="0" hangingPunct="1">
        <a:spcBef>
          <a:spcPct val="20000"/>
        </a:spcBef>
        <a:buFont typeface="Arial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97485" y="915840"/>
            <a:ext cx="7982797" cy="2548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CLIQUEZ ET MODIFIEZ 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7486" y="3464803"/>
            <a:ext cx="7589313" cy="1249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cxnSp>
        <p:nvCxnSpPr>
          <p:cNvPr id="16" name="Connecteur droit 15"/>
          <p:cNvCxnSpPr/>
          <p:nvPr userDrawn="1"/>
        </p:nvCxnSpPr>
        <p:spPr>
          <a:xfrm>
            <a:off x="698885" y="5516417"/>
            <a:ext cx="6290733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V="1">
            <a:off x="6995213" y="4489080"/>
            <a:ext cx="1519767" cy="1024465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 flipH="1" flipV="1">
            <a:off x="698885" y="0"/>
            <a:ext cx="295" cy="5507953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numéro de diapositive 4">
            <a:extLst>
              <a:ext uri="{FF2B5EF4-FFF2-40B4-BE49-F238E27FC236}">
                <a16:creationId xmlns:a16="http://schemas.microsoft.com/office/drawing/2014/main" id="{908E2223-9CDB-4767-93DA-C22D324D4D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E5C1BD43-266C-4563-BD48-3D54D82AEA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181" y="6242219"/>
            <a:ext cx="6258958" cy="50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3025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50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683086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05400" y="0"/>
            <a:ext cx="7881400" cy="1286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05400" y="1476022"/>
            <a:ext cx="788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 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13" name="Connecteur droit 12"/>
          <p:cNvCxnSpPr/>
          <p:nvPr userDrawn="1"/>
        </p:nvCxnSpPr>
        <p:spPr>
          <a:xfrm>
            <a:off x="698885" y="1295400"/>
            <a:ext cx="7173849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V="1">
            <a:off x="7872734" y="872640"/>
            <a:ext cx="642246" cy="419889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 flipH="1" flipV="1">
            <a:off x="699180" y="0"/>
            <a:ext cx="1" cy="1286937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numéro de diapositive 4">
            <a:extLst>
              <a:ext uri="{FF2B5EF4-FFF2-40B4-BE49-F238E27FC236}">
                <a16:creationId xmlns:a16="http://schemas.microsoft.com/office/drawing/2014/main" id="{336B4D4C-4B4B-44E1-8279-474EF76D1B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5902" y="6390910"/>
            <a:ext cx="611921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B28AA978-2E80-4440-A882-33565C3075A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181" y="6242219"/>
            <a:ext cx="6258958" cy="50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539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00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457200" rtl="0" eaLnBrk="1" latinLnBrk="0" hangingPunct="1">
        <a:spcBef>
          <a:spcPct val="20000"/>
        </a:spcBef>
        <a:buSzPct val="100000"/>
        <a:buFont typeface="Arial"/>
        <a:buChar char="■"/>
        <a:defRPr sz="2000" kern="1200">
          <a:solidFill>
            <a:srgbClr val="683086"/>
          </a:solidFill>
          <a:latin typeface="+mn-lt"/>
          <a:ea typeface="+mn-ea"/>
          <a:cs typeface="+mn-cs"/>
        </a:defRPr>
      </a:lvl1pPr>
      <a:lvl2pPr marL="627063" indent="-169863" algn="l" defTabSz="457200" rtl="0" eaLnBrk="1" latinLnBrk="0" hangingPunct="1">
        <a:spcBef>
          <a:spcPct val="20000"/>
        </a:spcBef>
        <a:buClr>
          <a:srgbClr val="683086"/>
        </a:buClr>
        <a:buFont typeface="Arial Italic"/>
        <a:buChar char="■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indent="0" algn="l" defTabSz="457200" rtl="0" eaLnBrk="1" latinLnBrk="0" hangingPunct="1">
        <a:spcBef>
          <a:spcPct val="20000"/>
        </a:spcBef>
        <a:buFont typeface="Arial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27063" indent="177800" algn="l" defTabSz="457200" rtl="0" eaLnBrk="1" latinLnBrk="0" hangingPunct="1">
        <a:spcBef>
          <a:spcPct val="20000"/>
        </a:spcBef>
        <a:buClr>
          <a:srgbClr val="683086"/>
        </a:buClr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806450" indent="0" algn="l" defTabSz="457200" rtl="0" eaLnBrk="1" latinLnBrk="0" hangingPunct="1">
        <a:spcBef>
          <a:spcPct val="20000"/>
        </a:spcBef>
        <a:buFont typeface="Arial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8.xml"/><Relationship Id="rId3" Type="http://schemas.openxmlformats.org/officeDocument/2006/relationships/diagramLayout" Target="../diagrams/layout17.xml"/><Relationship Id="rId7" Type="http://schemas.openxmlformats.org/officeDocument/2006/relationships/diagramData" Target="../diagrams/data18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11" Type="http://schemas.microsoft.com/office/2007/relationships/diagramDrawing" Target="../diagrams/drawing18.xml"/><Relationship Id="rId5" Type="http://schemas.openxmlformats.org/officeDocument/2006/relationships/diagramColors" Target="../diagrams/colors17.xml"/><Relationship Id="rId10" Type="http://schemas.openxmlformats.org/officeDocument/2006/relationships/diagramColors" Target="../diagrams/colors18.xml"/><Relationship Id="rId4" Type="http://schemas.openxmlformats.org/officeDocument/2006/relationships/diagramQuickStyle" Target="../diagrams/quickStyle17.xml"/><Relationship Id="rId9" Type="http://schemas.openxmlformats.org/officeDocument/2006/relationships/diagramQuickStyle" Target="../diagrams/quickStyle18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0.xml"/><Relationship Id="rId3" Type="http://schemas.openxmlformats.org/officeDocument/2006/relationships/diagramLayout" Target="../diagrams/layout19.xml"/><Relationship Id="rId7" Type="http://schemas.openxmlformats.org/officeDocument/2006/relationships/diagramData" Target="../diagrams/data20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11" Type="http://schemas.microsoft.com/office/2007/relationships/diagramDrawing" Target="../diagrams/drawing20.xml"/><Relationship Id="rId5" Type="http://schemas.openxmlformats.org/officeDocument/2006/relationships/diagramColors" Target="../diagrams/colors19.xml"/><Relationship Id="rId10" Type="http://schemas.openxmlformats.org/officeDocument/2006/relationships/diagramColors" Target="../diagrams/colors20.xml"/><Relationship Id="rId4" Type="http://schemas.openxmlformats.org/officeDocument/2006/relationships/diagramQuickStyle" Target="../diagrams/quickStyle19.xml"/><Relationship Id="rId9" Type="http://schemas.openxmlformats.org/officeDocument/2006/relationships/diagramQuickStyle" Target="../diagrams/quickStyle2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3" Type="http://schemas.openxmlformats.org/officeDocument/2006/relationships/hyperlink" Target="http://www.cerpeg.fr/bazar/index.php/cbanque/rib" TargetMode="External"/><Relationship Id="rId7" Type="http://schemas.openxmlformats.org/officeDocument/2006/relationships/diagramColors" Target="../diagrams/colors2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2.xml"/><Relationship Id="rId5" Type="http://schemas.openxmlformats.org/officeDocument/2006/relationships/diagramLayout" Target="../diagrams/layout22.xml"/><Relationship Id="rId4" Type="http://schemas.openxmlformats.org/officeDocument/2006/relationships/diagramData" Target="../diagrams/data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3.xml"/><Relationship Id="rId3" Type="http://schemas.openxmlformats.org/officeDocument/2006/relationships/image" Target="../media/image9.png"/><Relationship Id="rId7" Type="http://schemas.openxmlformats.org/officeDocument/2006/relationships/diagramColors" Target="../diagrams/colors2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3.xml"/><Relationship Id="rId5" Type="http://schemas.openxmlformats.org/officeDocument/2006/relationships/diagramLayout" Target="../diagrams/layout23.xml"/><Relationship Id="rId4" Type="http://schemas.openxmlformats.org/officeDocument/2006/relationships/diagramData" Target="../diagrams/data2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5DDE5EC4-C0A6-4BC5-8F90-63F1787FE2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6627" y="1149283"/>
            <a:ext cx="6127116" cy="2433895"/>
          </a:xfrm>
        </p:spPr>
        <p:txBody>
          <a:bodyPr/>
          <a:lstStyle/>
          <a:p>
            <a:r>
              <a:rPr lang="fr-FR" sz="6000" b="1" dirty="0">
                <a:solidFill>
                  <a:srgbClr val="6E008E"/>
                </a:solidFill>
              </a:rPr>
              <a:t>Philipp Plein</a:t>
            </a:r>
            <a:br>
              <a:rPr lang="fr-FR" sz="6000" b="1" dirty="0">
                <a:solidFill>
                  <a:srgbClr val="6E008E"/>
                </a:solidFill>
              </a:rPr>
            </a:br>
            <a:endParaRPr lang="fr-FR" sz="6000" dirty="0">
              <a:solidFill>
                <a:schemeClr val="tx1"/>
              </a:solidFill>
            </a:endParaRPr>
          </a:p>
        </p:txBody>
      </p:sp>
      <p:sp>
        <p:nvSpPr>
          <p:cNvPr id="6" name="Sous-titre 5">
            <a:extLst>
              <a:ext uri="{FF2B5EF4-FFF2-40B4-BE49-F238E27FC236}">
                <a16:creationId xmlns:a16="http://schemas.microsoft.com/office/drawing/2014/main" id="{BD4FD5EA-AF52-4E1A-ACB9-4BE1BA9E88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3251" y="4491769"/>
            <a:ext cx="7596190" cy="1382963"/>
          </a:xfrm>
        </p:spPr>
        <p:txBody>
          <a:bodyPr>
            <a:normAutofit/>
          </a:bodyPr>
          <a:lstStyle/>
          <a:p>
            <a:r>
              <a:rPr lang="fr-FR" sz="2400" b="1" dirty="0"/>
              <a:t>Véronique Coustel</a:t>
            </a:r>
          </a:p>
          <a:p>
            <a:r>
              <a:rPr lang="fr-FR" sz="2400" b="1" dirty="0"/>
              <a:t>Sandrine Dutrey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7DBA00C-4D6C-4E83-9FDB-8C4EE3D3E7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97502" y="6390910"/>
            <a:ext cx="403878" cy="365125"/>
          </a:xfrm>
          <a:prstGeom prst="rect">
            <a:avLst/>
          </a:prstGeom>
        </p:spPr>
        <p:txBody>
          <a:bodyPr/>
          <a:lstStyle/>
          <a:p>
            <a:fld id="{A786685B-2977-D546-9E3D-3CA676A47F0C}" type="slidenum">
              <a:rPr lang="fr-FR" smtClean="0">
                <a:solidFill>
                  <a:srgbClr val="7B00AC"/>
                </a:solidFill>
              </a:rPr>
              <a:pPr/>
              <a:t>1</a:t>
            </a:fld>
            <a:endParaRPr lang="fr-FR" dirty="0">
              <a:solidFill>
                <a:srgbClr val="7B00AC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43025" y="2297075"/>
            <a:ext cx="7439025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1050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algn="ctr"/>
            <a:r>
              <a:rPr lang="fr-FR" sz="1050" dirty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r>
              <a:rPr lang="fr-FR" sz="3600" b="1" dirty="0">
                <a:solidFill>
                  <a:srgbClr val="FF0000"/>
                </a:solidFill>
              </a:rPr>
              <a:t>Faire face à une demande exceptionnelle</a:t>
            </a:r>
            <a:r>
              <a:rPr lang="fr-FR" sz="2800" b="1" dirty="0">
                <a:solidFill>
                  <a:srgbClr val="FF0000"/>
                </a:solidFill>
              </a:rPr>
              <a:t> </a:t>
            </a:r>
            <a:r>
              <a:rPr lang="fr-FR" sz="2000" dirty="0">
                <a:solidFill>
                  <a:srgbClr val="FF0000"/>
                </a:solidFill>
                <a:latin typeface="Garamond" panose="02020404030301010803" pitchFamily="18" charset="0"/>
              </a:rPr>
              <a:t>	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38BB638-147D-4146-9983-3742C5DC582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01667" y="-8692"/>
            <a:ext cx="2442334" cy="230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926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350683" y="3569351"/>
            <a:ext cx="81052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800" dirty="0">
              <a:latin typeface="Calibri" panose="020F0502020204030204" pitchFamily="34" charset="0"/>
            </a:endParaRPr>
          </a:p>
          <a:p>
            <a:r>
              <a:rPr lang="fr-FR" sz="12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1611273775"/>
              </p:ext>
            </p:extLst>
          </p:nvPr>
        </p:nvGraphicFramePr>
        <p:xfrm>
          <a:off x="1908957" y="3709915"/>
          <a:ext cx="6175417" cy="19945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6736572" y="1655295"/>
            <a:ext cx="1850523" cy="14773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fr-FR"/>
            </a:defPPr>
            <a:lvl1pPr algn="ctr"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fr-FR" dirty="0"/>
              <a:t>Réaliser une évaluation des stocks de matières premières 	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89250" y="1703489"/>
            <a:ext cx="1786714" cy="14773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endParaRPr lang="fr-FR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/>
            <a:r>
              <a:rPr lang="fr-FR" dirty="0">
                <a:solidFill>
                  <a:schemeClr val="bg1"/>
                </a:solidFill>
                <a:latin typeface="Calibri" panose="020F0502020204030204" pitchFamily="34" charset="0"/>
              </a:rPr>
              <a:t>Compte rendu de réunion</a:t>
            </a:r>
          </a:p>
          <a:p>
            <a:pPr algn="ctr"/>
            <a:endParaRPr lang="fr-FR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52264" y="1624485"/>
            <a:ext cx="2509192" cy="14773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  <a:latin typeface="Calibri" panose="020F0502020204030204" pitchFamily="34" charset="0"/>
              </a:rPr>
              <a:t>Le stock en matières premières  sera-t-il suffisant pour répondre à la demande du futur client ? 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609990" y="4111663"/>
            <a:ext cx="1104900" cy="794802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20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dirty="0"/>
              <a:t>Tâches</a:t>
            </a:r>
          </a:p>
        </p:txBody>
      </p:sp>
      <p:sp>
        <p:nvSpPr>
          <p:cNvPr id="17" name="Flèche droite 7">
            <a:extLst>
              <a:ext uri="{FF2B5EF4-FFF2-40B4-BE49-F238E27FC236}">
                <a16:creationId xmlns:a16="http://schemas.microsoft.com/office/drawing/2014/main" id="{1A1BB8DD-5FBA-4B04-B334-BAEC217411F1}"/>
              </a:ext>
            </a:extLst>
          </p:cNvPr>
          <p:cNvSpPr/>
          <p:nvPr/>
        </p:nvSpPr>
        <p:spPr>
          <a:xfrm>
            <a:off x="2660695" y="2147070"/>
            <a:ext cx="450052" cy="493777"/>
          </a:xfrm>
          <a:prstGeom prst="rightArrow">
            <a:avLst/>
          </a:prstGeom>
          <a:gradFill>
            <a:gsLst>
              <a:gs pos="0">
                <a:srgbClr val="7800FF"/>
              </a:gs>
              <a:gs pos="100000">
                <a:schemeClr val="accent2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/>
          </a:p>
        </p:txBody>
      </p:sp>
      <p:sp>
        <p:nvSpPr>
          <p:cNvPr id="18" name="Flèche droite 7">
            <a:extLst>
              <a:ext uri="{FF2B5EF4-FFF2-40B4-BE49-F238E27FC236}">
                <a16:creationId xmlns:a16="http://schemas.microsoft.com/office/drawing/2014/main" id="{0AC22119-F390-46FE-8F4B-42F4B5AEC1B1}"/>
              </a:ext>
            </a:extLst>
          </p:cNvPr>
          <p:cNvSpPr/>
          <p:nvPr/>
        </p:nvSpPr>
        <p:spPr>
          <a:xfrm>
            <a:off x="6004646" y="2116260"/>
            <a:ext cx="450052" cy="493777"/>
          </a:xfrm>
          <a:prstGeom prst="rightArrow">
            <a:avLst/>
          </a:prstGeom>
          <a:gradFill>
            <a:gsLst>
              <a:gs pos="0">
                <a:srgbClr val="7800FF"/>
              </a:gs>
              <a:gs pos="100000">
                <a:schemeClr val="accent2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/>
          </a:p>
        </p:txBody>
      </p:sp>
      <p:graphicFrame>
        <p:nvGraphicFramePr>
          <p:cNvPr id="19" name="Diagramme 18">
            <a:extLst>
              <a:ext uri="{FF2B5EF4-FFF2-40B4-BE49-F238E27FC236}">
                <a16:creationId xmlns:a16="http://schemas.microsoft.com/office/drawing/2014/main" id="{7F0BD126-4126-469C-BFED-0B8F11D0CC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1096636"/>
              </p:ext>
            </p:extLst>
          </p:nvPr>
        </p:nvGraphicFramePr>
        <p:xfrm>
          <a:off x="790522" y="329541"/>
          <a:ext cx="7293852" cy="675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34506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8638741"/>
              </p:ext>
            </p:extLst>
          </p:nvPr>
        </p:nvGraphicFramePr>
        <p:xfrm>
          <a:off x="0" y="3319120"/>
          <a:ext cx="9144000" cy="340375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47576">
                  <a:extLst>
                    <a:ext uri="{9D8B030D-6E8A-4147-A177-3AD203B41FA5}">
                      <a16:colId xmlns:a16="http://schemas.microsoft.com/office/drawing/2014/main" val="1120567003"/>
                    </a:ext>
                  </a:extLst>
                </a:gridCol>
                <a:gridCol w="1822824">
                  <a:extLst>
                    <a:ext uri="{9D8B030D-6E8A-4147-A177-3AD203B41FA5}">
                      <a16:colId xmlns:a16="http://schemas.microsoft.com/office/drawing/2014/main" val="2722183030"/>
                    </a:ext>
                  </a:extLst>
                </a:gridCol>
                <a:gridCol w="4673600">
                  <a:extLst>
                    <a:ext uri="{9D8B030D-6E8A-4147-A177-3AD203B41FA5}">
                      <a16:colId xmlns:a16="http://schemas.microsoft.com/office/drawing/2014/main" val="4169228421"/>
                    </a:ext>
                  </a:extLst>
                </a:gridCol>
              </a:tblGrid>
              <a:tr h="76006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u="none" strike="noStrike" kern="1200" baseline="0" dirty="0"/>
                        <a:t>Activités du référentiel 	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u="none" strike="noStrike" kern="1200" baseline="0" dirty="0"/>
                        <a:t>Compétences</a:t>
                      </a:r>
                      <a:endParaRPr lang="fr-FR" sz="2000" b="0" i="0" u="none" strike="noStrike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Savoirs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950256"/>
                  </a:ext>
                </a:extLst>
              </a:tr>
              <a:tr h="2643693">
                <a:tc>
                  <a:txBody>
                    <a:bodyPr/>
                    <a:lstStyle/>
                    <a:p>
                      <a:r>
                        <a:rPr lang="fr-FR" sz="1400" b="0" u="none" strike="noStrike" baseline="0" dirty="0">
                          <a:solidFill>
                            <a:srgbClr val="000000"/>
                          </a:solidFill>
                        </a:rPr>
                        <a:t>2.1 : Suivi administratif de l’activité de production </a:t>
                      </a:r>
                    </a:p>
                    <a:p>
                      <a:pPr marL="26670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u="none" strike="noStrike" baseline="0" dirty="0">
                          <a:solidFill>
                            <a:srgbClr val="000000"/>
                          </a:solidFill>
                        </a:rPr>
                        <a:t> Suivi des approvisionnements et des stocks </a:t>
                      </a:r>
                    </a:p>
                    <a:p>
                      <a:r>
                        <a:rPr lang="fr-FR" sz="1400" b="0" u="none" strike="noStrike" baseline="0" dirty="0">
                          <a:solidFill>
                            <a:srgbClr val="000000"/>
                          </a:solidFill>
                        </a:rPr>
                        <a:t>		</a:t>
                      </a:r>
                      <a:endParaRPr lang="fr-FR" sz="1400" b="0" i="0" u="none" strike="noStrike" baseline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u="none" strike="noStrike" baseline="0" dirty="0">
                          <a:solidFill>
                            <a:srgbClr val="000000"/>
                          </a:solidFill>
                        </a:rPr>
                        <a:t>• Appliquer les procédures de gestion des approvisionnements et des stocks 	</a:t>
                      </a:r>
                      <a:endParaRPr lang="fr-FR" sz="1400" b="0" i="0" u="none" strike="noStrike" baseline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u="none" strike="noStrike" baseline="0" dirty="0">
                          <a:solidFill>
                            <a:srgbClr val="000000"/>
                          </a:solidFill>
                        </a:rPr>
                        <a:t>Savoirs de gestion </a:t>
                      </a:r>
                      <a:r>
                        <a:rPr lang="fr-FR" sz="1400" b="0" u="none" strike="noStrike" baseline="0" dirty="0">
                          <a:solidFill>
                            <a:srgbClr val="000000"/>
                          </a:solidFill>
                        </a:rPr>
                        <a:t>: </a:t>
                      </a:r>
                    </a:p>
                    <a:p>
                      <a:pPr marL="171450" indent="-79375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u="none" strike="noStrike" baseline="0" dirty="0">
                          <a:solidFill>
                            <a:srgbClr val="000000"/>
                          </a:solidFill>
                        </a:rPr>
                        <a:t>L’approvisionnement et gestion des stocks </a:t>
                      </a:r>
                    </a:p>
                    <a:p>
                      <a:pPr marL="171450" indent="-79375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u="none" strike="noStrike" baseline="0" dirty="0">
                          <a:solidFill>
                            <a:srgbClr val="000000"/>
                          </a:solidFill>
                        </a:rPr>
                        <a:t>Inventaire, Indicateurs de suivi de stocks (Fiche de stock, SM) </a:t>
                      </a:r>
                    </a:p>
                    <a:p>
                      <a:r>
                        <a:rPr lang="fr-FR" sz="1400" b="1" u="none" strike="noStrike" baseline="0" dirty="0">
                          <a:solidFill>
                            <a:srgbClr val="000000"/>
                          </a:solidFill>
                        </a:rPr>
                        <a:t>Savoirs juridiques </a:t>
                      </a:r>
                      <a:endParaRPr lang="fr-FR" sz="1400" b="0" u="none" strike="noStrike" baseline="0" dirty="0">
                        <a:solidFill>
                          <a:srgbClr val="000000"/>
                        </a:solidFill>
                      </a:endParaRPr>
                    </a:p>
                    <a:p>
                      <a:pPr marL="171450" indent="-79375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u="none" strike="noStrike" baseline="0" dirty="0">
                          <a:solidFill>
                            <a:srgbClr val="000000"/>
                          </a:solidFill>
                        </a:rPr>
                        <a:t>Le cadre règlementaire de l’activité productive de l’organisation (contrat de vente) </a:t>
                      </a:r>
                    </a:p>
                    <a:p>
                      <a:r>
                        <a:rPr lang="fr-FR" sz="1400" b="1" u="none" strike="noStrike" baseline="0" dirty="0">
                          <a:solidFill>
                            <a:srgbClr val="000000"/>
                          </a:solidFill>
                        </a:rPr>
                        <a:t>Savoirs liés à la communication et au numérique </a:t>
                      </a:r>
                      <a:endParaRPr lang="fr-FR" sz="1400" b="0" u="none" strike="noStrike" baseline="0" dirty="0">
                        <a:solidFill>
                          <a:srgbClr val="000000"/>
                        </a:solidFill>
                      </a:endParaRPr>
                    </a:p>
                    <a:p>
                      <a:pPr marL="171450" indent="-79375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u="none" strike="noStrike" baseline="0" dirty="0">
                          <a:solidFill>
                            <a:srgbClr val="000000"/>
                          </a:solidFill>
                        </a:rPr>
                        <a:t>La gestion de l’information </a:t>
                      </a:r>
                    </a:p>
                    <a:p>
                      <a:pPr marL="171450" marR="0" lvl="0" indent="-793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u="none" strike="noStrike" kern="1200" baseline="0" dirty="0">
                          <a:solidFill>
                            <a:schemeClr val="tx1"/>
                          </a:solidFill>
                        </a:rPr>
                        <a:t>Les codes, normes, usages et lexiques professionnels de la communication écrite</a:t>
                      </a:r>
                      <a:endParaRPr lang="fr-FR" sz="1400" b="0" i="0" u="none" strike="noStrike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447168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z="1600" smtClean="0"/>
              <a:pPr/>
              <a:t>11</a:t>
            </a:fld>
            <a:endParaRPr lang="fr-FR" sz="1600" dirty="0"/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B9C12E6D-DF1A-4F5A-835E-0A495553515D}"/>
              </a:ext>
            </a:extLst>
          </p:cNvPr>
          <p:cNvGrpSpPr/>
          <p:nvPr/>
        </p:nvGrpSpPr>
        <p:grpSpPr>
          <a:xfrm>
            <a:off x="1187450" y="1490820"/>
            <a:ext cx="6047322" cy="1508138"/>
            <a:chOff x="689250" y="1624485"/>
            <a:chExt cx="7897845" cy="3783283"/>
          </a:xfrm>
        </p:grpSpPr>
        <p:graphicFrame>
          <p:nvGraphicFramePr>
            <p:cNvPr id="18" name="Diagramme 17">
              <a:extLst>
                <a:ext uri="{FF2B5EF4-FFF2-40B4-BE49-F238E27FC236}">
                  <a16:creationId xmlns:a16="http://schemas.microsoft.com/office/drawing/2014/main" id="{281CAB7E-1C8F-4A36-96CD-D79EA38F10CC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738574081"/>
                </p:ext>
              </p:extLst>
            </p:nvPr>
          </p:nvGraphicFramePr>
          <p:xfrm>
            <a:off x="1908957" y="3413188"/>
            <a:ext cx="6175417" cy="199458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F4F46628-E056-4A85-ACDA-D6662D1E9E69}"/>
                </a:ext>
              </a:extLst>
            </p:cNvPr>
            <p:cNvSpPr txBox="1"/>
            <p:nvPr/>
          </p:nvSpPr>
          <p:spPr>
            <a:xfrm>
              <a:off x="6736572" y="1655295"/>
              <a:ext cx="1850523" cy="138974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defPPr>
                <a:defRPr lang="fr-FR"/>
              </a:defPPr>
              <a:lvl1pPr algn="ctr">
                <a:defRPr>
                  <a:solidFill>
                    <a:schemeClr val="bg1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fr-FR" sz="1000" dirty="0"/>
                <a:t>Réaliser une évaluation des stocks de matières premières 	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E3D22ED-605E-434A-A0C8-3A55F58A3CF0}"/>
                </a:ext>
              </a:extLst>
            </p:cNvPr>
            <p:cNvSpPr/>
            <p:nvPr/>
          </p:nvSpPr>
          <p:spPr>
            <a:xfrm>
              <a:off x="689250" y="1703490"/>
              <a:ext cx="1786714" cy="216182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/>
              <a:endParaRPr lang="fr-FR" sz="1000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  <a:p>
              <a:pPr algn="ctr"/>
              <a:r>
                <a:rPr lang="fr-FR" sz="1000" dirty="0">
                  <a:solidFill>
                    <a:schemeClr val="bg1"/>
                  </a:solidFill>
                  <a:latin typeface="Calibri" panose="020F0502020204030204" pitchFamily="34" charset="0"/>
                </a:rPr>
                <a:t>Compte rendu de réunion</a:t>
              </a:r>
            </a:p>
            <a:p>
              <a:pPr algn="ctr"/>
              <a:endParaRPr lang="fr-FR" sz="1000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  <a:p>
              <a:pPr algn="ctr"/>
              <a:endParaRPr lang="fr-FR" sz="1000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BF0A8FE-1B6E-4919-BA83-8F59194C0DD7}"/>
                </a:ext>
              </a:extLst>
            </p:cNvPr>
            <p:cNvSpPr/>
            <p:nvPr/>
          </p:nvSpPr>
          <p:spPr>
            <a:xfrm>
              <a:off x="3352264" y="1624485"/>
              <a:ext cx="2509192" cy="138974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fr-FR" sz="1000" dirty="0">
                  <a:solidFill>
                    <a:schemeClr val="bg1"/>
                  </a:solidFill>
                  <a:latin typeface="Calibri" panose="020F0502020204030204" pitchFamily="34" charset="0"/>
                </a:rPr>
                <a:t>Le stock en matières premières  sera-t-il suffisant pour répondre à la demande du futur client ?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35ABFEE-3D34-44EB-8CE5-B18F398309DF}"/>
                </a:ext>
              </a:extLst>
            </p:cNvPr>
            <p:cNvSpPr txBox="1"/>
            <p:nvPr/>
          </p:nvSpPr>
          <p:spPr>
            <a:xfrm>
              <a:off x="1609990" y="3814936"/>
              <a:ext cx="1104900" cy="1303653"/>
            </a:xfrm>
            <a:prstGeom prst="rightArrow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fr-FR"/>
              </a:defPPr>
              <a:lvl1pPr algn="ctr">
                <a:defRPr sz="2000" b="1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fr-FR" sz="1050" dirty="0"/>
                <a:t>Tâches</a:t>
              </a:r>
            </a:p>
          </p:txBody>
        </p:sp>
        <p:sp>
          <p:nvSpPr>
            <p:cNvPr id="23" name="Flèche droite 7">
              <a:extLst>
                <a:ext uri="{FF2B5EF4-FFF2-40B4-BE49-F238E27FC236}">
                  <a16:creationId xmlns:a16="http://schemas.microsoft.com/office/drawing/2014/main" id="{EE1D4C5F-A7B3-40F5-AF6C-40FD23FCF0B7}"/>
                </a:ext>
              </a:extLst>
            </p:cNvPr>
            <p:cNvSpPr/>
            <p:nvPr/>
          </p:nvSpPr>
          <p:spPr>
            <a:xfrm>
              <a:off x="2660695" y="2147070"/>
              <a:ext cx="450052" cy="493777"/>
            </a:xfrm>
            <a:prstGeom prst="rightArrow">
              <a:avLst/>
            </a:prstGeom>
            <a:gradFill>
              <a:gsLst>
                <a:gs pos="0">
                  <a:srgbClr val="7800FF"/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/>
            </a:p>
          </p:txBody>
        </p:sp>
        <p:sp>
          <p:nvSpPr>
            <p:cNvPr id="24" name="Flèche droite 7">
              <a:extLst>
                <a:ext uri="{FF2B5EF4-FFF2-40B4-BE49-F238E27FC236}">
                  <a16:creationId xmlns:a16="http://schemas.microsoft.com/office/drawing/2014/main" id="{3B6B7547-E9EC-46D3-B519-F979FDCD48C2}"/>
                </a:ext>
              </a:extLst>
            </p:cNvPr>
            <p:cNvSpPr/>
            <p:nvPr/>
          </p:nvSpPr>
          <p:spPr>
            <a:xfrm>
              <a:off x="6004646" y="2116260"/>
              <a:ext cx="450052" cy="493777"/>
            </a:xfrm>
            <a:prstGeom prst="rightArrow">
              <a:avLst/>
            </a:prstGeom>
            <a:gradFill>
              <a:gsLst>
                <a:gs pos="0">
                  <a:srgbClr val="7800FF"/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/>
            </a:p>
          </p:txBody>
        </p:sp>
      </p:grpSp>
      <p:graphicFrame>
        <p:nvGraphicFramePr>
          <p:cNvPr id="25" name="Diagramme 24">
            <a:extLst>
              <a:ext uri="{FF2B5EF4-FFF2-40B4-BE49-F238E27FC236}">
                <a16:creationId xmlns:a16="http://schemas.microsoft.com/office/drawing/2014/main" id="{EA92C4A3-60E2-4851-BDA1-016F0EC980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0843534"/>
              </p:ext>
            </p:extLst>
          </p:nvPr>
        </p:nvGraphicFramePr>
        <p:xfrm>
          <a:off x="790522" y="329541"/>
          <a:ext cx="7293852" cy="675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17168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0089947"/>
              </p:ext>
            </p:extLst>
          </p:nvPr>
        </p:nvGraphicFramePr>
        <p:xfrm>
          <a:off x="182880" y="1407430"/>
          <a:ext cx="8795939" cy="534860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86452">
                  <a:extLst>
                    <a:ext uri="{9D8B030D-6E8A-4147-A177-3AD203B41FA5}">
                      <a16:colId xmlns:a16="http://schemas.microsoft.com/office/drawing/2014/main" val="715183183"/>
                    </a:ext>
                  </a:extLst>
                </a:gridCol>
                <a:gridCol w="2143338">
                  <a:extLst>
                    <a:ext uri="{9D8B030D-6E8A-4147-A177-3AD203B41FA5}">
                      <a16:colId xmlns:a16="http://schemas.microsoft.com/office/drawing/2014/main" val="1468815533"/>
                    </a:ext>
                  </a:extLst>
                </a:gridCol>
                <a:gridCol w="2007190">
                  <a:extLst>
                    <a:ext uri="{9D8B030D-6E8A-4147-A177-3AD203B41FA5}">
                      <a16:colId xmlns:a16="http://schemas.microsoft.com/office/drawing/2014/main" val="912820037"/>
                    </a:ext>
                  </a:extLst>
                </a:gridCol>
                <a:gridCol w="1232415">
                  <a:extLst>
                    <a:ext uri="{9D8B030D-6E8A-4147-A177-3AD203B41FA5}">
                      <a16:colId xmlns:a16="http://schemas.microsoft.com/office/drawing/2014/main" val="126260502"/>
                    </a:ext>
                  </a:extLst>
                </a:gridCol>
                <a:gridCol w="1826544">
                  <a:extLst>
                    <a:ext uri="{9D8B030D-6E8A-4147-A177-3AD203B41FA5}">
                      <a16:colId xmlns:a16="http://schemas.microsoft.com/office/drawing/2014/main" val="1519353589"/>
                    </a:ext>
                  </a:extLst>
                </a:gridCol>
              </a:tblGrid>
              <a:tr h="1026186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Tâches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Données de la situation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/>
                        <a:t>Ressources documentaires et numériques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err="1"/>
                        <a:t>Équipe-ments</a:t>
                      </a:r>
                      <a:r>
                        <a:rPr lang="fr-FR" sz="2000" dirty="0"/>
                        <a:t> et logiciels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Productions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271455"/>
                  </a:ext>
                </a:extLst>
              </a:tr>
              <a:tr h="4322419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</a:rPr>
                        <a:t>Calculer le besoin en MP (tissus et fils) pour satisfaire le besoin du client sur la période de ses concerts 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Compte-rendu réunion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Contrat de vente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Indications relatives aux matières premières nécessaires à la fabrication des articles:</a:t>
                      </a:r>
                    </a:p>
                    <a:p>
                      <a:pPr marL="266700" indent="-85725">
                        <a:buFont typeface="Arial" panose="020B0604020202020204" pitchFamily="34" charset="0"/>
                        <a:buChar char="-"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Informations techniques de fabrication (</a:t>
                      </a:r>
                      <a:r>
                        <a:rPr lang="fr-FR" sz="1600" b="0" u="none" strike="noStrike" kern="1200" baseline="0" dirty="0">
                          <a:solidFill>
                            <a:schemeClr val="tx1"/>
                          </a:solidFill>
                        </a:rPr>
                        <a:t>Mail désigner )</a:t>
                      </a:r>
                    </a:p>
                    <a:p>
                      <a:pPr marL="171450" marR="0" lvl="0" indent="11113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-"/>
                        <a:tabLst/>
                        <a:defRPr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 Fiches de stock et règle initiale de stock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u="none" strike="noStrike" kern="1200" baseline="0" dirty="0">
                          <a:solidFill>
                            <a:schemeClr val="tx1"/>
                          </a:solidFill>
                        </a:rPr>
                        <a:t>Matrice de calcul à compléter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/>
                        <a:t>Les fonctionnalités de base du tableur (mis en forme et formules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600" dirty="0"/>
                        <a:t>simples)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u="none" strike="noStrike" kern="1200" baseline="0" dirty="0">
                          <a:solidFill>
                            <a:schemeClr val="tx1"/>
                          </a:solidFill>
                        </a:rPr>
                        <a:t>Tableur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u="none" strike="noStrike" kern="1200" baseline="0" dirty="0">
                          <a:solidFill>
                            <a:schemeClr val="tx1"/>
                          </a:solidFill>
                        </a:rPr>
                        <a:t>Wiki</a:t>
                      </a:r>
                      <a:endParaRPr lang="fr-FR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 b="0" u="none" strike="noStrike" kern="1200" baseline="0" dirty="0">
                          <a:solidFill>
                            <a:schemeClr val="tx1"/>
                          </a:solidFill>
                        </a:rPr>
                        <a:t>Estimation du besoin en MP pour la  commande Philipp Plein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 b="0" u="none" strike="noStrike" kern="1200" baseline="0" dirty="0">
                          <a:solidFill>
                            <a:schemeClr val="tx1"/>
                          </a:solidFill>
                        </a:rPr>
                        <a:t>Consommation mensuelle avant nouvelle commande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 b="0" u="none" strike="noStrike" kern="1200" baseline="0" dirty="0">
                          <a:solidFill>
                            <a:schemeClr val="tx1"/>
                          </a:solidFill>
                        </a:rPr>
                        <a:t>Estimation besoin en MP total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 b="0" u="none" strike="noStrike" kern="1200" baseline="0" dirty="0">
                          <a:solidFill>
                            <a:schemeClr val="tx1"/>
                          </a:solidFill>
                        </a:rPr>
                        <a:t>Nouvelle règle de stock d’approvisionnement</a:t>
                      </a: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211474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12</a:t>
            </a:fld>
            <a:endParaRPr lang="fr-FR" dirty="0"/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2539B435-7662-4123-8B3E-7AAA51ADAA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0843534"/>
              </p:ext>
            </p:extLst>
          </p:nvPr>
        </p:nvGraphicFramePr>
        <p:xfrm>
          <a:off x="790522" y="329541"/>
          <a:ext cx="7293852" cy="675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6178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13</a:t>
            </a:fld>
            <a:endParaRPr lang="fr-FR" dirty="0"/>
          </a:p>
        </p:txBody>
      </p:sp>
      <p:graphicFrame>
        <p:nvGraphicFramePr>
          <p:cNvPr id="8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0140970"/>
              </p:ext>
            </p:extLst>
          </p:nvPr>
        </p:nvGraphicFramePr>
        <p:xfrm>
          <a:off x="491081" y="1407429"/>
          <a:ext cx="8576742" cy="453367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46917">
                  <a:extLst>
                    <a:ext uri="{9D8B030D-6E8A-4147-A177-3AD203B41FA5}">
                      <a16:colId xmlns:a16="http://schemas.microsoft.com/office/drawing/2014/main" val="715183183"/>
                    </a:ext>
                  </a:extLst>
                </a:gridCol>
                <a:gridCol w="2089926">
                  <a:extLst>
                    <a:ext uri="{9D8B030D-6E8A-4147-A177-3AD203B41FA5}">
                      <a16:colId xmlns:a16="http://schemas.microsoft.com/office/drawing/2014/main" val="1468815533"/>
                    </a:ext>
                  </a:extLst>
                </a:gridCol>
                <a:gridCol w="1957170">
                  <a:extLst>
                    <a:ext uri="{9D8B030D-6E8A-4147-A177-3AD203B41FA5}">
                      <a16:colId xmlns:a16="http://schemas.microsoft.com/office/drawing/2014/main" val="912820037"/>
                    </a:ext>
                  </a:extLst>
                </a:gridCol>
                <a:gridCol w="1123416">
                  <a:extLst>
                    <a:ext uri="{9D8B030D-6E8A-4147-A177-3AD203B41FA5}">
                      <a16:colId xmlns:a16="http://schemas.microsoft.com/office/drawing/2014/main" val="126260502"/>
                    </a:ext>
                  </a:extLst>
                </a:gridCol>
                <a:gridCol w="1859313">
                  <a:extLst>
                    <a:ext uri="{9D8B030D-6E8A-4147-A177-3AD203B41FA5}">
                      <a16:colId xmlns:a16="http://schemas.microsoft.com/office/drawing/2014/main" val="1519353589"/>
                    </a:ext>
                  </a:extLst>
                </a:gridCol>
              </a:tblGrid>
              <a:tr h="587845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Tâches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Données de la situation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Ressources documentaires et numériques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Équipements et logiciels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Productions</a:t>
                      </a:r>
                      <a:endParaRPr lang="fr-FR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271455"/>
                  </a:ext>
                </a:extLst>
              </a:tr>
              <a:tr h="394583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</a:rPr>
                        <a:t>Calculer le besoin en MP (tissus et fils) pour satisfaire le besoin du client sur la période de ses concerts </a:t>
                      </a:r>
                      <a:endParaRPr kumimoji="0" lang="fr-FR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Compte-rendu réunion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Contrat de vente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Indications relatives aux matières premières nécessaires à la fabrication des articles:</a:t>
                      </a:r>
                    </a:p>
                    <a:p>
                      <a:pPr marL="266700" indent="-85725">
                        <a:buFont typeface="Arial" panose="020B0604020202020204" pitchFamily="34" charset="0"/>
                        <a:buChar char="-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Informations techniques de fabrication (</a:t>
                      </a:r>
                      <a:r>
                        <a:rPr lang="fr-FR" sz="1200" b="0" u="none" strike="noStrike" kern="1200" baseline="0" dirty="0">
                          <a:solidFill>
                            <a:schemeClr val="tx1"/>
                          </a:solidFill>
                        </a:rPr>
                        <a:t>Mail désigner )</a:t>
                      </a:r>
                    </a:p>
                    <a:p>
                      <a:pPr marL="171450" marR="0" lvl="0" indent="11113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-"/>
                        <a:tabLst/>
                        <a:defRPr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 Fiches de stock et règle initiale de stock</a:t>
                      </a:r>
                    </a:p>
                    <a:p>
                      <a:pPr marL="171450" marR="0" lvl="0" indent="11113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-"/>
                        <a:tabLst/>
                        <a:defRPr/>
                      </a:pPr>
                      <a:endParaRPr lang="fr-FR" sz="12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tx1"/>
                          </a:solidFill>
                        </a:rPr>
                        <a:t>Matrice de calcul à compléter</a:t>
                      </a:r>
                      <a:endParaRPr lang="fr-FR" sz="12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	</a:t>
                      </a:r>
                    </a:p>
                    <a:p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	</a:t>
                      </a:r>
                    </a:p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/>
                        <a:t>Les fonctionnalités de base du tableur (mis en forme et formules</a:t>
                      </a:r>
                      <a:r>
                        <a:rPr lang="fr-FR" sz="1200" baseline="0" dirty="0"/>
                        <a:t> </a:t>
                      </a:r>
                      <a:r>
                        <a:rPr lang="fr-FR" sz="1200" dirty="0"/>
                        <a:t>simples)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tx1"/>
                          </a:solidFill>
                        </a:rPr>
                        <a:t>Tableur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tx1"/>
                          </a:solidFill>
                        </a:rPr>
                        <a:t>Wiki</a:t>
                      </a:r>
                      <a:endParaRPr lang="fr-FR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 b="1" u="none" strike="noStrike" kern="1200" baseline="0" dirty="0">
                          <a:solidFill>
                            <a:schemeClr val="tx1"/>
                          </a:solidFill>
                        </a:rPr>
                        <a:t>Estimation du besoin en MP pour la  commande Philipp Plein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 b="1" u="none" strike="noStrike" kern="1200" baseline="0" dirty="0">
                          <a:solidFill>
                            <a:schemeClr val="tx1"/>
                          </a:solidFill>
                        </a:rPr>
                        <a:t>Consommation mensuelle avant nouvelle commande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 b="1" u="none" strike="noStrike" kern="1200" baseline="0" dirty="0">
                          <a:solidFill>
                            <a:schemeClr val="tx1"/>
                          </a:solidFill>
                        </a:rPr>
                        <a:t>Estimation besoin en MP total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 b="1" u="none" strike="noStrike" kern="1200" baseline="0" dirty="0">
                          <a:solidFill>
                            <a:schemeClr val="tx1"/>
                          </a:solidFill>
                        </a:rPr>
                        <a:t>Nouvelle règle de stock d’approvisionnement</a:t>
                      </a:r>
                      <a:endParaRPr lang="fr-FR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211474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948" y="1353128"/>
            <a:ext cx="6937726" cy="45879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D17496B0-C6D3-4CD8-80DB-0A7F97269F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0843534"/>
              </p:ext>
            </p:extLst>
          </p:nvPr>
        </p:nvGraphicFramePr>
        <p:xfrm>
          <a:off x="790522" y="329541"/>
          <a:ext cx="7293852" cy="675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437902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14</a:t>
            </a:fld>
            <a:endParaRPr lang="fr-FR" dirty="0"/>
          </a:p>
        </p:txBody>
      </p:sp>
      <p:graphicFrame>
        <p:nvGraphicFramePr>
          <p:cNvPr id="11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8897983"/>
              </p:ext>
            </p:extLst>
          </p:nvPr>
        </p:nvGraphicFramePr>
        <p:xfrm>
          <a:off x="491081" y="1605702"/>
          <a:ext cx="8348120" cy="16459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05682">
                  <a:extLst>
                    <a:ext uri="{9D8B030D-6E8A-4147-A177-3AD203B41FA5}">
                      <a16:colId xmlns:a16="http://schemas.microsoft.com/office/drawing/2014/main" val="715183183"/>
                    </a:ext>
                  </a:extLst>
                </a:gridCol>
                <a:gridCol w="2034217">
                  <a:extLst>
                    <a:ext uri="{9D8B030D-6E8A-4147-A177-3AD203B41FA5}">
                      <a16:colId xmlns:a16="http://schemas.microsoft.com/office/drawing/2014/main" val="1468815533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912820037"/>
                    </a:ext>
                  </a:extLst>
                </a:gridCol>
                <a:gridCol w="1169670">
                  <a:extLst>
                    <a:ext uri="{9D8B030D-6E8A-4147-A177-3AD203B41FA5}">
                      <a16:colId xmlns:a16="http://schemas.microsoft.com/office/drawing/2014/main" val="126260502"/>
                    </a:ext>
                  </a:extLst>
                </a:gridCol>
                <a:gridCol w="1733551">
                  <a:extLst>
                    <a:ext uri="{9D8B030D-6E8A-4147-A177-3AD203B41FA5}">
                      <a16:colId xmlns:a16="http://schemas.microsoft.com/office/drawing/2014/main" val="1519353589"/>
                    </a:ext>
                  </a:extLst>
                </a:gridCol>
              </a:tblGrid>
              <a:tr h="391519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Tâches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Données de la situation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Ressources documentaires et numériques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Équipements et logiciels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Productions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271455"/>
                  </a:ext>
                </a:extLst>
              </a:tr>
              <a:tr h="707879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</a:rPr>
                        <a:t>Rendre compte du besoin supplémentaire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Nouvelle règle de stock	</a:t>
                      </a:r>
                      <a:endParaRPr lang="fr-FR" sz="1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Les modèles</a:t>
                      </a:r>
                      <a:endParaRPr lang="fr-FR" sz="1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u="none" strike="noStrike" kern="1200" baseline="0" dirty="0">
                          <a:solidFill>
                            <a:schemeClr val="tx1"/>
                          </a:solidFill>
                        </a:rPr>
                        <a:t>Texteur</a:t>
                      </a:r>
                      <a:endParaRPr lang="fr-FR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u="none" strike="noStrike" kern="1200" baseline="0" dirty="0">
                          <a:solidFill>
                            <a:schemeClr val="tx1"/>
                          </a:solidFill>
                        </a:rPr>
                        <a:t>Mémo</a:t>
                      </a:r>
                      <a:endParaRPr lang="fr-FR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5017434"/>
                  </a:ext>
                </a:extLst>
              </a:tr>
            </a:tbl>
          </a:graphicData>
        </a:graphic>
      </p:graphicFrame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C291DE23-1351-4057-81A4-2EC88500A8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0843534"/>
              </p:ext>
            </p:extLst>
          </p:nvPr>
        </p:nvGraphicFramePr>
        <p:xfrm>
          <a:off x="790522" y="329541"/>
          <a:ext cx="7293852" cy="675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4618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15</a:t>
            </a:fld>
            <a:endParaRPr lang="fr-FR" dirty="0"/>
          </a:p>
        </p:txBody>
      </p:sp>
      <p:graphicFrame>
        <p:nvGraphicFramePr>
          <p:cNvPr id="11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4198565"/>
              </p:ext>
            </p:extLst>
          </p:nvPr>
        </p:nvGraphicFramePr>
        <p:xfrm>
          <a:off x="491081" y="1605702"/>
          <a:ext cx="8348120" cy="16459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05682">
                  <a:extLst>
                    <a:ext uri="{9D8B030D-6E8A-4147-A177-3AD203B41FA5}">
                      <a16:colId xmlns:a16="http://schemas.microsoft.com/office/drawing/2014/main" val="715183183"/>
                    </a:ext>
                  </a:extLst>
                </a:gridCol>
                <a:gridCol w="2034217">
                  <a:extLst>
                    <a:ext uri="{9D8B030D-6E8A-4147-A177-3AD203B41FA5}">
                      <a16:colId xmlns:a16="http://schemas.microsoft.com/office/drawing/2014/main" val="1468815533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912820037"/>
                    </a:ext>
                  </a:extLst>
                </a:gridCol>
                <a:gridCol w="1169670">
                  <a:extLst>
                    <a:ext uri="{9D8B030D-6E8A-4147-A177-3AD203B41FA5}">
                      <a16:colId xmlns:a16="http://schemas.microsoft.com/office/drawing/2014/main" val="126260502"/>
                    </a:ext>
                  </a:extLst>
                </a:gridCol>
                <a:gridCol w="1733551">
                  <a:extLst>
                    <a:ext uri="{9D8B030D-6E8A-4147-A177-3AD203B41FA5}">
                      <a16:colId xmlns:a16="http://schemas.microsoft.com/office/drawing/2014/main" val="1519353589"/>
                    </a:ext>
                  </a:extLst>
                </a:gridCol>
              </a:tblGrid>
              <a:tr h="391519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Tâches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Données de la situation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Ressources documentaires et numériques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Équipements et logiciels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Productions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271455"/>
                  </a:ext>
                </a:extLst>
              </a:tr>
              <a:tr h="707879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</a:rPr>
                        <a:t>Rendre compte du besoin supplémentaire</a:t>
                      </a:r>
                      <a:endParaRPr kumimoji="0" lang="fr-FR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Nouvelle règle de stock	</a:t>
                      </a:r>
                      <a:endParaRPr lang="fr-FR" sz="1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Les modèles</a:t>
                      </a:r>
                      <a:endParaRPr lang="fr-FR" sz="1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u="none" strike="noStrike" kern="1200" baseline="0" dirty="0">
                          <a:solidFill>
                            <a:schemeClr val="tx1"/>
                          </a:solidFill>
                        </a:rPr>
                        <a:t>Texteur</a:t>
                      </a:r>
                      <a:endParaRPr lang="fr-FR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800" b="1" u="none" strike="noStrike" kern="1200" baseline="0" dirty="0">
                          <a:solidFill>
                            <a:schemeClr val="tx1"/>
                          </a:solidFill>
                        </a:rPr>
                        <a:t>Mémo</a:t>
                      </a:r>
                      <a:endParaRPr lang="fr-FR" sz="18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5017434"/>
                  </a:ext>
                </a:extLst>
              </a:tr>
            </a:tbl>
          </a:graphicData>
        </a:graphic>
      </p:graphicFrame>
      <p:pic>
        <p:nvPicPr>
          <p:cNvPr id="5" name="Image 4">
            <a:extLst>
              <a:ext uri="{FF2B5EF4-FFF2-40B4-BE49-F238E27FC236}">
                <a16:creationId xmlns:a16="http://schemas.microsoft.com/office/drawing/2014/main" id="{401586B4-C51E-4A06-82ED-B3A6912AF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081" y="1339047"/>
            <a:ext cx="6599944" cy="5033020"/>
          </a:xfrm>
          <a:prstGeom prst="rect">
            <a:avLst/>
          </a:prstGeom>
        </p:spPr>
      </p:pic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F67BCD13-4944-441A-B471-424E1D2DD8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0843534"/>
              </p:ext>
            </p:extLst>
          </p:nvPr>
        </p:nvGraphicFramePr>
        <p:xfrm>
          <a:off x="790522" y="329541"/>
          <a:ext cx="7293852" cy="675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08527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350683" y="3569351"/>
            <a:ext cx="81052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800" dirty="0">
              <a:latin typeface="Calibri" panose="020F0502020204030204" pitchFamily="34" charset="0"/>
            </a:endParaRPr>
          </a:p>
          <a:p>
            <a:r>
              <a:rPr lang="fr-FR" sz="12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580605622"/>
              </p:ext>
            </p:extLst>
          </p:nvPr>
        </p:nvGraphicFramePr>
        <p:xfrm>
          <a:off x="2092279" y="2697796"/>
          <a:ext cx="6429242" cy="2636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889695" y="1664044"/>
            <a:ext cx="2560158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fr-FR"/>
            </a:defPPr>
            <a:lvl1pPr algn="ctr"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fr-FR" dirty="0"/>
              <a:t>Besoin supplémentaire en MP validé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631995" y="1692395"/>
            <a:ext cx="3235839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fr-FR"/>
            </a:defPPr>
            <a:lvl1pPr algn="ctr"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fr-FR" dirty="0"/>
              <a:t>Effectuer la première commande fournisseur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90522" y="3525893"/>
            <a:ext cx="1104900" cy="794802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20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dirty="0"/>
              <a:t>Tâches</a:t>
            </a:r>
          </a:p>
        </p:txBody>
      </p:sp>
      <p:sp>
        <p:nvSpPr>
          <p:cNvPr id="10" name="Flèche droite 7">
            <a:extLst>
              <a:ext uri="{FF2B5EF4-FFF2-40B4-BE49-F238E27FC236}">
                <a16:creationId xmlns:a16="http://schemas.microsoft.com/office/drawing/2014/main" id="{3532C616-0071-4669-9120-2ADC356620C3}"/>
              </a:ext>
            </a:extLst>
          </p:cNvPr>
          <p:cNvSpPr/>
          <p:nvPr/>
        </p:nvSpPr>
        <p:spPr>
          <a:xfrm>
            <a:off x="3776259" y="1740320"/>
            <a:ext cx="450052" cy="493777"/>
          </a:xfrm>
          <a:prstGeom prst="rightArrow">
            <a:avLst/>
          </a:prstGeom>
          <a:gradFill>
            <a:gsLst>
              <a:gs pos="0">
                <a:srgbClr val="7800FF"/>
              </a:gs>
              <a:gs pos="100000">
                <a:schemeClr val="accent2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/>
          </a:p>
        </p:txBody>
      </p:sp>
      <p:graphicFrame>
        <p:nvGraphicFramePr>
          <p:cNvPr id="15" name="Diagramme 14">
            <a:extLst>
              <a:ext uri="{FF2B5EF4-FFF2-40B4-BE49-F238E27FC236}">
                <a16:creationId xmlns:a16="http://schemas.microsoft.com/office/drawing/2014/main" id="{F5449DBA-88D4-40B2-B1FA-4789DBE536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0843534"/>
              </p:ext>
            </p:extLst>
          </p:nvPr>
        </p:nvGraphicFramePr>
        <p:xfrm>
          <a:off x="790522" y="329541"/>
          <a:ext cx="7293852" cy="675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557831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350683" y="3569351"/>
            <a:ext cx="81052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800" dirty="0">
              <a:latin typeface="Calibri" panose="020F0502020204030204" pitchFamily="34" charset="0"/>
            </a:endParaRPr>
          </a:p>
          <a:p>
            <a:r>
              <a:rPr lang="fr-FR" sz="12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</a:p>
        </p:txBody>
      </p:sp>
      <p:graphicFrame>
        <p:nvGraphicFramePr>
          <p:cNvPr id="1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5000077"/>
              </p:ext>
            </p:extLst>
          </p:nvPr>
        </p:nvGraphicFramePr>
        <p:xfrm>
          <a:off x="236383" y="2798774"/>
          <a:ext cx="8831440" cy="39572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24515">
                  <a:extLst>
                    <a:ext uri="{9D8B030D-6E8A-4147-A177-3AD203B41FA5}">
                      <a16:colId xmlns:a16="http://schemas.microsoft.com/office/drawing/2014/main" val="1120567003"/>
                    </a:ext>
                  </a:extLst>
                </a:gridCol>
                <a:gridCol w="2288950">
                  <a:extLst>
                    <a:ext uri="{9D8B030D-6E8A-4147-A177-3AD203B41FA5}">
                      <a16:colId xmlns:a16="http://schemas.microsoft.com/office/drawing/2014/main" val="2722183030"/>
                    </a:ext>
                  </a:extLst>
                </a:gridCol>
                <a:gridCol w="4017975">
                  <a:extLst>
                    <a:ext uri="{9D8B030D-6E8A-4147-A177-3AD203B41FA5}">
                      <a16:colId xmlns:a16="http://schemas.microsoft.com/office/drawing/2014/main" val="4169228421"/>
                    </a:ext>
                  </a:extLst>
                </a:gridCol>
              </a:tblGrid>
              <a:tr h="15175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u="none" strike="noStrike" kern="1200" baseline="0" dirty="0"/>
                        <a:t>Activités du référentiel	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u="none" strike="noStrike" kern="1200" baseline="0" dirty="0"/>
                        <a:t>Compétences</a:t>
                      </a:r>
                      <a:endParaRPr lang="fr-FR" sz="1600" b="0" i="0" u="none" strike="noStrike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Savoirs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950256"/>
                  </a:ext>
                </a:extLst>
              </a:tr>
              <a:tr h="2063544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2.1 : Suivi administratif de l’activité de production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Suivi des approvisionnements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200" u="none" strike="noStrike" kern="1200" baseline="0" dirty="0"/>
                        <a:t>	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Appliquer les procédures internes de gestion des approvisionnements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Mettre à disposition des plannings d’activité actualisés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Appliquer des procédures en vigueur en matière de règlement des fournisseurs 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200" b="1" u="none" strike="noStrike" kern="1200" baseline="0" dirty="0">
                          <a:solidFill>
                            <a:schemeClr val="dk1"/>
                          </a:solidFill>
                        </a:rPr>
                        <a:t>Savoirs de gestion</a:t>
                      </a:r>
                      <a:endParaRPr lang="fr-FR" sz="12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171450" indent="-79375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Les fournisseurs </a:t>
                      </a:r>
                    </a:p>
                    <a:p>
                      <a:pPr marL="171450" indent="-79375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 La chaîne des documents liés aux achats </a:t>
                      </a:r>
                    </a:p>
                    <a:p>
                      <a:pPr marL="171450" indent="-79375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Les achats </a:t>
                      </a:r>
                    </a:p>
                    <a:p>
                      <a:pPr marL="171450" indent="-79375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Les règlements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200" b="1" u="none" strike="noStrike" kern="1200" baseline="0" dirty="0">
                          <a:solidFill>
                            <a:schemeClr val="dk1"/>
                          </a:solidFill>
                        </a:rPr>
                        <a:t>Savoirs liés à la communication et au numérique </a:t>
                      </a:r>
                      <a:endParaRPr lang="fr-FR" sz="12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171450" indent="-79375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La communication avec les fournisseurs </a:t>
                      </a:r>
                    </a:p>
                    <a:p>
                      <a:pPr marL="171450" indent="-79375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Les outils au service du travail collaboratif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200" b="1" u="none" strike="noStrike" kern="1200" baseline="0" dirty="0">
                          <a:solidFill>
                            <a:schemeClr val="dk1"/>
                          </a:solidFill>
                        </a:rPr>
                        <a:t>Savoirs économiques et juridiques </a:t>
                      </a:r>
                      <a:endParaRPr lang="fr-FR" sz="12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171450" indent="-79375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Le cadre économique et règlementaire de l’activité productive de l’organisation </a:t>
                      </a:r>
                      <a:endParaRPr lang="fr-FR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2447168"/>
                  </a:ext>
                </a:extLst>
              </a:tr>
              <a:tr h="462518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Tenue des dossiers fournisseurs.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Actualiser les bases de données internes 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u="none" strike="noStrike" kern="1200" baseline="0" dirty="0">
                          <a:solidFill>
                            <a:schemeClr val="dk1"/>
                          </a:solidFill>
                        </a:rPr>
                        <a:t>Savoirs de gestion </a:t>
                      </a:r>
                      <a:endParaRPr lang="fr-FR" sz="12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171450" indent="-79375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 Les fournisseurs et les règlements 	</a:t>
                      </a:r>
                      <a:endParaRPr lang="fr-FR" sz="1200" u="none" strike="noStrike" kern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5694665"/>
                  </a:ext>
                </a:extLst>
              </a:tr>
              <a:tr h="1056343">
                <a:tc>
                  <a:txBody>
                    <a:bodyPr/>
                    <a:lstStyle/>
                    <a:p>
                      <a:pPr algn="l"/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2.2 Suivi financier de l’activité de production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Suivi des décaissements 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2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Appliquer les procédures en matières de règlements des fournisseurs </a:t>
                      </a:r>
                      <a:endParaRPr lang="fr-FR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u="none" strike="noStrike" kern="1200" baseline="0" dirty="0">
                          <a:solidFill>
                            <a:schemeClr val="dk1"/>
                          </a:solidFill>
                        </a:rPr>
                        <a:t>Savoirs de gestion </a:t>
                      </a: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	</a:t>
                      </a:r>
                    </a:p>
                    <a:p>
                      <a:pPr marL="171450" indent="-79375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Les décaissements </a:t>
                      </a:r>
                    </a:p>
                    <a:p>
                      <a:pPr marL="171450" indent="-79375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Les différents modes de règlement </a:t>
                      </a:r>
                    </a:p>
                    <a:p>
                      <a:pPr algn="l"/>
                      <a:r>
                        <a:rPr lang="fr-FR" sz="1200" b="1" u="none" strike="noStrike" kern="1200" baseline="0" dirty="0">
                          <a:solidFill>
                            <a:schemeClr val="dk1"/>
                          </a:solidFill>
                        </a:rPr>
                        <a:t>Savoirs liés à la communication et au numérique </a:t>
                      </a:r>
                      <a:endParaRPr lang="fr-FR" sz="12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171450" indent="-79375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La gestion de l’information (EDI )</a:t>
                      </a:r>
                      <a:endParaRPr lang="fr-FR" sz="1200" u="none" strike="noStrike" kern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5962243"/>
                  </a:ext>
                </a:extLst>
              </a:tr>
            </a:tbl>
          </a:graphicData>
        </a:graphic>
      </p:graphicFrame>
      <p:grpSp>
        <p:nvGrpSpPr>
          <p:cNvPr id="16" name="Groupe 15">
            <a:extLst>
              <a:ext uri="{FF2B5EF4-FFF2-40B4-BE49-F238E27FC236}">
                <a16:creationId xmlns:a16="http://schemas.microsoft.com/office/drawing/2014/main" id="{46E74FBA-F410-496E-AF79-442C360F7193}"/>
              </a:ext>
            </a:extLst>
          </p:cNvPr>
          <p:cNvGrpSpPr/>
          <p:nvPr/>
        </p:nvGrpSpPr>
        <p:grpSpPr>
          <a:xfrm>
            <a:off x="991092" y="1392674"/>
            <a:ext cx="6383102" cy="1224200"/>
            <a:chOff x="350683" y="1664044"/>
            <a:chExt cx="8170838" cy="367003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5C15750-1B16-4B04-9868-ABB6330AE195}"/>
                </a:ext>
              </a:extLst>
            </p:cNvPr>
            <p:cNvSpPr/>
            <p:nvPr/>
          </p:nvSpPr>
          <p:spPr>
            <a:xfrm>
              <a:off x="350683" y="3569352"/>
              <a:ext cx="8105219" cy="12821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fr-FR" sz="1600" dirty="0">
                <a:latin typeface="Calibri" panose="020F0502020204030204" pitchFamily="34" charset="0"/>
              </a:endParaRPr>
            </a:p>
            <a:p>
              <a:r>
                <a:rPr lang="fr-FR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, </a:t>
              </a:r>
            </a:p>
          </p:txBody>
        </p:sp>
        <p:graphicFrame>
          <p:nvGraphicFramePr>
            <p:cNvPr id="18" name="Diagramme 17">
              <a:extLst>
                <a:ext uri="{FF2B5EF4-FFF2-40B4-BE49-F238E27FC236}">
                  <a16:creationId xmlns:a16="http://schemas.microsoft.com/office/drawing/2014/main" id="{5B09F755-C9FA-425A-9CF8-4BC7FB7D4527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407710514"/>
                </p:ext>
              </p:extLst>
            </p:nvPr>
          </p:nvGraphicFramePr>
          <p:xfrm>
            <a:off x="2092279" y="2697796"/>
            <a:ext cx="6429242" cy="263627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2C61C9C2-1866-4FDC-97BC-539A8BB41325}"/>
                </a:ext>
              </a:extLst>
            </p:cNvPr>
            <p:cNvSpPr txBox="1"/>
            <p:nvPr/>
          </p:nvSpPr>
          <p:spPr>
            <a:xfrm>
              <a:off x="889695" y="1664044"/>
              <a:ext cx="2560158" cy="112192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defPPr>
                <a:defRPr lang="fr-FR"/>
              </a:defPPr>
              <a:lvl1pPr algn="ctr">
                <a:defRPr>
                  <a:solidFill>
                    <a:schemeClr val="bg1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fr-FR" sz="1100" dirty="0"/>
                <a:t>Besoin supplémentaire en MP validé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6574BAF6-5E5C-4958-B80B-1369C9142DC5}"/>
                </a:ext>
              </a:extLst>
            </p:cNvPr>
            <p:cNvSpPr txBox="1"/>
            <p:nvPr/>
          </p:nvSpPr>
          <p:spPr>
            <a:xfrm>
              <a:off x="4631995" y="1692396"/>
              <a:ext cx="3235839" cy="112192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defPPr>
                <a:defRPr lang="fr-FR"/>
              </a:defPPr>
              <a:lvl1pPr algn="ctr">
                <a:defRPr>
                  <a:solidFill>
                    <a:schemeClr val="bg1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fr-FR" sz="1100" dirty="0"/>
                <a:t>Effectuer la première commande fournisseur</a:t>
              </a: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432D9A60-6EB0-4017-9DA5-C39F77314313}"/>
                </a:ext>
              </a:extLst>
            </p:cNvPr>
            <p:cNvSpPr txBox="1"/>
            <p:nvPr/>
          </p:nvSpPr>
          <p:spPr>
            <a:xfrm>
              <a:off x="790522" y="3525893"/>
              <a:ext cx="1104900" cy="1432703"/>
            </a:xfrm>
            <a:prstGeom prst="rightArrow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fr-FR"/>
              </a:defPPr>
              <a:lvl1pPr algn="ctr">
                <a:defRPr sz="2000" b="1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fr-FR" sz="1200" dirty="0"/>
                <a:t>Tâches</a:t>
              </a:r>
            </a:p>
          </p:txBody>
        </p:sp>
        <p:sp>
          <p:nvSpPr>
            <p:cNvPr id="22" name="Flèche droite 7">
              <a:extLst>
                <a:ext uri="{FF2B5EF4-FFF2-40B4-BE49-F238E27FC236}">
                  <a16:creationId xmlns:a16="http://schemas.microsoft.com/office/drawing/2014/main" id="{FF76C97B-51F3-42D4-B3CC-87C44A0368E8}"/>
                </a:ext>
              </a:extLst>
            </p:cNvPr>
            <p:cNvSpPr/>
            <p:nvPr/>
          </p:nvSpPr>
          <p:spPr>
            <a:xfrm>
              <a:off x="3776259" y="1740320"/>
              <a:ext cx="450052" cy="493777"/>
            </a:xfrm>
            <a:prstGeom prst="rightArrow">
              <a:avLst/>
            </a:prstGeom>
            <a:gradFill>
              <a:gsLst>
                <a:gs pos="0">
                  <a:srgbClr val="7800FF"/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/>
            </a:p>
          </p:txBody>
        </p:sp>
      </p:grpSp>
      <p:graphicFrame>
        <p:nvGraphicFramePr>
          <p:cNvPr id="23" name="Diagramme 22">
            <a:extLst>
              <a:ext uri="{FF2B5EF4-FFF2-40B4-BE49-F238E27FC236}">
                <a16:creationId xmlns:a16="http://schemas.microsoft.com/office/drawing/2014/main" id="{1BEC2359-0821-4109-9022-AD5F030009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1161703"/>
              </p:ext>
            </p:extLst>
          </p:nvPr>
        </p:nvGraphicFramePr>
        <p:xfrm>
          <a:off x="790522" y="329541"/>
          <a:ext cx="7293852" cy="675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05177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283242"/>
              </p:ext>
            </p:extLst>
          </p:nvPr>
        </p:nvGraphicFramePr>
        <p:xfrm>
          <a:off x="266875" y="1313796"/>
          <a:ext cx="8705873" cy="548251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70208">
                  <a:extLst>
                    <a:ext uri="{9D8B030D-6E8A-4147-A177-3AD203B41FA5}">
                      <a16:colId xmlns:a16="http://schemas.microsoft.com/office/drawing/2014/main" val="715183183"/>
                    </a:ext>
                  </a:extLst>
                </a:gridCol>
                <a:gridCol w="2425045">
                  <a:extLst>
                    <a:ext uri="{9D8B030D-6E8A-4147-A177-3AD203B41FA5}">
                      <a16:colId xmlns:a16="http://schemas.microsoft.com/office/drawing/2014/main" val="1468815533"/>
                    </a:ext>
                  </a:extLst>
                </a:gridCol>
                <a:gridCol w="1798562">
                  <a:extLst>
                    <a:ext uri="{9D8B030D-6E8A-4147-A177-3AD203B41FA5}">
                      <a16:colId xmlns:a16="http://schemas.microsoft.com/office/drawing/2014/main" val="4107258779"/>
                    </a:ext>
                  </a:extLst>
                </a:gridCol>
                <a:gridCol w="1440329">
                  <a:extLst>
                    <a:ext uri="{9D8B030D-6E8A-4147-A177-3AD203B41FA5}">
                      <a16:colId xmlns:a16="http://schemas.microsoft.com/office/drawing/2014/main" val="126260502"/>
                    </a:ext>
                  </a:extLst>
                </a:gridCol>
                <a:gridCol w="1471729">
                  <a:extLst>
                    <a:ext uri="{9D8B030D-6E8A-4147-A177-3AD203B41FA5}">
                      <a16:colId xmlns:a16="http://schemas.microsoft.com/office/drawing/2014/main" val="15193535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Tâches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Données de la situation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Ressources documentaires et numériques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Équipements et logiciels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Production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271455"/>
                  </a:ext>
                </a:extLst>
              </a:tr>
              <a:tr h="834528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</a:rPr>
                        <a:t>Procéder à la première commande par mail</a:t>
                      </a:r>
                      <a:endParaRPr kumimoji="0" lang="fr-FR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u="none" strike="noStrike" kern="1200" baseline="0" dirty="0">
                          <a:solidFill>
                            <a:schemeClr val="dk1"/>
                          </a:solidFill>
                        </a:rPr>
                        <a:t>Besoin d’approvisionnement en matières premières (mail)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b="0" u="none" strike="noStrike" kern="1200" baseline="0" dirty="0">
                          <a:solidFill>
                            <a:schemeClr val="dk1"/>
                          </a:solidFill>
                        </a:rPr>
                        <a:t>Informations commerciales : </a:t>
                      </a:r>
                    </a:p>
                    <a:p>
                      <a:pPr marL="358775" marR="0" lvl="0" indent="-920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-"/>
                        <a:tabLst/>
                        <a:defRPr/>
                      </a:pPr>
                      <a:r>
                        <a:rPr lang="fr-FR" sz="1400" b="0" u="none" strike="noStrike" kern="1200" baseline="0" dirty="0">
                          <a:solidFill>
                            <a:schemeClr val="dk1"/>
                          </a:solidFill>
                        </a:rPr>
                        <a:t>Contrat de vente </a:t>
                      </a:r>
                    </a:p>
                    <a:p>
                      <a:pPr marL="358775" marR="0" lvl="0" indent="-920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-"/>
                        <a:tabLst/>
                        <a:defRPr/>
                      </a:pPr>
                      <a:r>
                        <a:rPr lang="fr-FR" sz="1400" b="0" u="none" strike="noStrike" kern="1200" baseline="0" dirty="0">
                          <a:solidFill>
                            <a:schemeClr val="dk1"/>
                          </a:solidFill>
                        </a:rPr>
                        <a:t>Fichier articles </a:t>
                      </a:r>
                    </a:p>
                    <a:p>
                      <a:pPr marL="358775" marR="0" lvl="0" indent="-920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-"/>
                        <a:tabLst/>
                        <a:defRPr/>
                      </a:pPr>
                      <a:r>
                        <a:rPr lang="fr-FR" sz="1400" b="0" u="none" strike="noStrike" kern="1200" baseline="0" dirty="0">
                          <a:solidFill>
                            <a:schemeClr val="dk1"/>
                          </a:solidFill>
                        </a:rPr>
                        <a:t>Fichier fournisseur 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b="0" u="none" strike="noStrike" kern="1200" baseline="0" dirty="0">
                          <a:solidFill>
                            <a:schemeClr val="dk1"/>
                          </a:solidFill>
                        </a:rPr>
                        <a:t>Nouvelles conditions de règlement fournisseur : mail fournisseur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u="none" strike="noStrike" kern="1200" baseline="0" dirty="0">
                          <a:solidFill>
                            <a:schemeClr val="dk1"/>
                          </a:solidFill>
                        </a:rPr>
                        <a:t>IBAN fournisseur</a:t>
                      </a:r>
                      <a:endParaRPr lang="fr-FR" sz="1400" dirty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u="none" strike="noStrike" kern="1200" baseline="0" dirty="0">
                          <a:solidFill>
                            <a:schemeClr val="dk1"/>
                          </a:solidFill>
                        </a:rPr>
                        <a:t>Ordre de virement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u="none" strike="noStrike" kern="1200" baseline="0" dirty="0">
                          <a:solidFill>
                            <a:schemeClr val="dk1"/>
                          </a:solidFill>
                        </a:rPr>
                        <a:t>Planning d’activité </a:t>
                      </a:r>
                      <a:endParaRPr lang="fr-FR" sz="1400" b="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fr-FR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dirty="0"/>
                        <a:t>Messagerie</a:t>
                      </a:r>
                      <a:r>
                        <a:rPr lang="fr-FR" sz="1400" b="0" baseline="0" dirty="0"/>
                        <a:t> électronique</a:t>
                      </a:r>
                      <a:endParaRPr lang="fr-FR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dirty="0"/>
                        <a:t>Courriel commande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3211474"/>
                  </a:ext>
                </a:extLst>
              </a:tr>
              <a:tr h="834528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</a:rPr>
                        <a:t>Mettre à jour le planning d’activités</a:t>
                      </a:r>
                      <a:endParaRPr kumimoji="0" lang="fr-FR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kern="1200" dirty="0">
                          <a:solidFill>
                            <a:schemeClr val="dk1"/>
                          </a:solidFill>
                        </a:rPr>
                        <a:t>Excel</a:t>
                      </a:r>
                      <a:endParaRPr lang="fr-FR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dirty="0"/>
                        <a:t>Planning activités</a:t>
                      </a:r>
                      <a:r>
                        <a:rPr lang="fr-FR" sz="1400" b="0" baseline="0" dirty="0"/>
                        <a:t> mis à jour</a:t>
                      </a:r>
                      <a:endParaRPr lang="fr-FR" sz="1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5017434"/>
                  </a:ext>
                </a:extLst>
              </a:tr>
              <a:tr h="1072964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</a:rPr>
                        <a:t>Mettre à jour la BDD fournisseurs</a:t>
                      </a:r>
                      <a:endParaRPr kumimoji="0" lang="fr-FR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b="0" u="none" strike="noStrike" kern="1200" baseline="0" dirty="0">
                          <a:solidFill>
                            <a:schemeClr val="dk1"/>
                          </a:solidFill>
                        </a:rPr>
                        <a:t>Mettre à jour une fiche fournisseur sur PGI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b="0" dirty="0"/>
                        <a:t>PGI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b="0" dirty="0"/>
                        <a:t>Wiki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fr-FR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dirty="0"/>
                        <a:t>BDD fournisseurs PGI mis à jour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4983631"/>
                  </a:ext>
                </a:extLst>
              </a:tr>
              <a:tr h="834528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</a:rPr>
                        <a:t>Régler, par virement, l’acompte de 30% demandé</a:t>
                      </a:r>
                      <a:endParaRPr kumimoji="0" lang="fr-FR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u="none" strike="noStrike" kern="1200" baseline="0" dirty="0">
                          <a:solidFill>
                            <a:schemeClr val="dk1"/>
                          </a:solidFill>
                        </a:rPr>
                        <a:t>Le virement SEPA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u="none" strike="noStrike" kern="1200" baseline="0" dirty="0">
                          <a:solidFill>
                            <a:schemeClr val="dk1"/>
                          </a:solidFill>
                        </a:rPr>
                        <a:t>Utiliser la banque en ligne</a:t>
                      </a:r>
                      <a:endParaRPr lang="fr-FR" sz="1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dirty="0"/>
                        <a:t>Site bancaire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dirty="0"/>
                        <a:t>Wiki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dirty="0"/>
                        <a:t>Ordre de virement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9891098"/>
                  </a:ext>
                </a:extLst>
              </a:tr>
              <a:tr h="953746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</a:rPr>
                        <a:t>Créer le bon de commande sur PGI</a:t>
                      </a:r>
                      <a:endParaRPr kumimoji="0" lang="fr-FR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b="0" u="none" strike="noStrike" kern="1200" baseline="0" dirty="0">
                          <a:solidFill>
                            <a:schemeClr val="dk1"/>
                          </a:solidFill>
                        </a:rPr>
                        <a:t>Créer un bon de commande fournisseur sur PGI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b="0" dirty="0"/>
                        <a:t>PGI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b="0" dirty="0"/>
                        <a:t>Wiki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dirty="0"/>
                        <a:t>Bon de commande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16139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18</a:t>
            </a:fld>
            <a:endParaRPr lang="fr-FR" dirty="0"/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83BE0F0E-79B3-4227-B665-A60B91CAB6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6703223"/>
              </p:ext>
            </p:extLst>
          </p:nvPr>
        </p:nvGraphicFramePr>
        <p:xfrm>
          <a:off x="790522" y="329541"/>
          <a:ext cx="7293852" cy="675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26592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9940155"/>
              </p:ext>
            </p:extLst>
          </p:nvPr>
        </p:nvGraphicFramePr>
        <p:xfrm>
          <a:off x="361950" y="1573240"/>
          <a:ext cx="8705873" cy="42062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70208">
                  <a:extLst>
                    <a:ext uri="{9D8B030D-6E8A-4147-A177-3AD203B41FA5}">
                      <a16:colId xmlns:a16="http://schemas.microsoft.com/office/drawing/2014/main" val="715183183"/>
                    </a:ext>
                  </a:extLst>
                </a:gridCol>
                <a:gridCol w="2256384">
                  <a:extLst>
                    <a:ext uri="{9D8B030D-6E8A-4147-A177-3AD203B41FA5}">
                      <a16:colId xmlns:a16="http://schemas.microsoft.com/office/drawing/2014/main" val="1468815533"/>
                    </a:ext>
                  </a:extLst>
                </a:gridCol>
                <a:gridCol w="2255081">
                  <a:extLst>
                    <a:ext uri="{9D8B030D-6E8A-4147-A177-3AD203B41FA5}">
                      <a16:colId xmlns:a16="http://schemas.microsoft.com/office/drawing/2014/main" val="4107258779"/>
                    </a:ext>
                  </a:extLst>
                </a:gridCol>
                <a:gridCol w="1435457">
                  <a:extLst>
                    <a:ext uri="{9D8B030D-6E8A-4147-A177-3AD203B41FA5}">
                      <a16:colId xmlns:a16="http://schemas.microsoft.com/office/drawing/2014/main" val="126260502"/>
                    </a:ext>
                  </a:extLst>
                </a:gridCol>
                <a:gridCol w="1188743">
                  <a:extLst>
                    <a:ext uri="{9D8B030D-6E8A-4147-A177-3AD203B41FA5}">
                      <a16:colId xmlns:a16="http://schemas.microsoft.com/office/drawing/2014/main" val="1519353589"/>
                    </a:ext>
                  </a:extLst>
                </a:gridCol>
              </a:tblGrid>
              <a:tr h="311733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Tâches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Données de la situation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Ressources documentaires et numériques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Équipements et logiciels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Production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271455"/>
                  </a:ext>
                </a:extLst>
              </a:tr>
              <a:tr h="436427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</a:rPr>
                        <a:t>Procéder à la première commande par mail</a:t>
                      </a:r>
                      <a:endParaRPr kumimoji="0" lang="fr-FR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l"/>
                      <a:endParaRPr lang="fr-FR" sz="12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Besoin d’approvisionnement en matières premières (mail)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fr-FR" sz="12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Informations commerciales : </a:t>
                      </a:r>
                    </a:p>
                    <a:p>
                      <a:pPr marL="358775" marR="0" lvl="0" indent="-920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-"/>
                        <a:tabLst/>
                        <a:defRPr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Contrat de vente </a:t>
                      </a:r>
                    </a:p>
                    <a:p>
                      <a:pPr marL="358775" marR="0" lvl="0" indent="-920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-"/>
                        <a:tabLst/>
                        <a:defRPr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Fichier articles </a:t>
                      </a:r>
                    </a:p>
                    <a:p>
                      <a:pPr marL="358775" marR="0" lvl="0" indent="-920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-"/>
                        <a:tabLst/>
                        <a:defRPr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Fichier fournisseur 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-"/>
                        <a:tabLst/>
                        <a:defRPr/>
                      </a:pPr>
                      <a:endParaRPr lang="fr-FR" sz="12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Nouvelles conditions de règlement fournisseur : mail fournisseur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fr-FR" sz="12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IBAN fournisseur</a:t>
                      </a:r>
                      <a:endParaRPr lang="fr-FR" sz="1200" dirty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fr-FR" sz="12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Ordre de virement </a:t>
                      </a:r>
                    </a:p>
                    <a:p>
                      <a:pPr algn="l"/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	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Planning d’activité </a:t>
                      </a:r>
                    </a:p>
                    <a:p>
                      <a:pPr algn="l"/>
                      <a:endParaRPr lang="fr-FR" sz="1200" b="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fr-FR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dirty="0"/>
                        <a:t>Messagerie</a:t>
                      </a:r>
                      <a:r>
                        <a:rPr lang="fr-FR" sz="1400" b="0" baseline="0" dirty="0"/>
                        <a:t> électronique</a:t>
                      </a:r>
                      <a:endParaRPr lang="fr-FR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dirty="0"/>
                        <a:t>Courriel commande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3211474"/>
                  </a:ext>
                </a:extLst>
              </a:tr>
              <a:tr h="512628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</a:rPr>
                        <a:t>Mettre à jour le planning d’activités</a:t>
                      </a:r>
                      <a:endParaRPr kumimoji="0" lang="fr-FR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kern="1200" dirty="0">
                          <a:solidFill>
                            <a:schemeClr val="dk1"/>
                          </a:solidFill>
                        </a:rPr>
                        <a:t>Excel</a:t>
                      </a:r>
                      <a:endParaRPr lang="fr-FR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dirty="0"/>
                        <a:t>Planning activités</a:t>
                      </a:r>
                      <a:r>
                        <a:rPr lang="fr-FR" sz="1400" b="0" baseline="0" dirty="0"/>
                        <a:t> mis à jour</a:t>
                      </a:r>
                      <a:endParaRPr lang="fr-FR" sz="1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5017434"/>
                  </a:ext>
                </a:extLst>
              </a:tr>
              <a:tr h="660875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</a:rPr>
                        <a:t>Mettre à jour la BDD fournisseurs</a:t>
                      </a:r>
                      <a:endParaRPr kumimoji="0" lang="fr-FR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Mettre à jour une fiche fournisseur sur PGI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b="0" dirty="0"/>
                        <a:t>PGI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b="0" dirty="0"/>
                        <a:t>Wiki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fr-FR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dirty="0"/>
                        <a:t>BDD fournisseurs PGI mis à jour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4983631"/>
                  </a:ext>
                </a:extLst>
              </a:tr>
              <a:tr h="436427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</a:rPr>
                        <a:t>Régler, par virement, l’acompte de 30% demandé</a:t>
                      </a:r>
                      <a:endParaRPr kumimoji="0" lang="fr-FR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Le virement SEPA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Utiliser la banque en ligne</a:t>
                      </a:r>
                      <a:endParaRPr lang="fr-FR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dirty="0"/>
                        <a:t>Site bancaire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dirty="0"/>
                        <a:t>Wiki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dirty="0"/>
                        <a:t>Ordre de virement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9891098"/>
                  </a:ext>
                </a:extLst>
              </a:tr>
              <a:tr h="436427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</a:rPr>
                        <a:t>Créer le bon de commande sur PGI</a:t>
                      </a:r>
                      <a:endParaRPr kumimoji="0" lang="fr-FR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Créer un bon de commande fournisseur sur PGI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b="0" dirty="0"/>
                        <a:t>PGI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b="0" dirty="0"/>
                        <a:t>Wiki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fr-FR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dirty="0"/>
                        <a:t>Bon de commande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16139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19</a:t>
            </a:fld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/>
          <a:srcRect t="11356" b="14960"/>
          <a:stretch/>
        </p:blipFill>
        <p:spPr>
          <a:xfrm>
            <a:off x="7209027" y="5832011"/>
            <a:ext cx="1815348" cy="59450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44131" y="5779480"/>
            <a:ext cx="66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hlinkClick r:id="rId3"/>
              </a:rPr>
              <a:t>http://www.cerpeg.fr/bazar/index.php/cbanque/rib</a:t>
            </a:r>
            <a:endParaRPr lang="fr-FR" sz="2400" dirty="0"/>
          </a:p>
        </p:txBody>
      </p: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36B8D65C-C5B5-475E-9E43-8CF406822A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6703223"/>
              </p:ext>
            </p:extLst>
          </p:nvPr>
        </p:nvGraphicFramePr>
        <p:xfrm>
          <a:off x="790522" y="329541"/>
          <a:ext cx="7293852" cy="675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29270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>
                <a:solidFill>
                  <a:srgbClr val="683086"/>
                </a:solidFill>
                <a:latin typeface="+mn-lt"/>
                <a:ea typeface="+mn-ea"/>
                <a:cs typeface="+mn-cs"/>
              </a:rPr>
              <a:t>Contexte</a:t>
            </a:r>
            <a:r>
              <a:rPr lang="fr-FR" sz="2800" dirty="0"/>
              <a:t> 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D4C5E800-B19B-437E-9A78-896641A30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dirty="0" err="1"/>
              <a:t>Philipp</a:t>
            </a:r>
            <a:r>
              <a:rPr lang="fr-FR" dirty="0"/>
              <a:t> Plein International est une SA crée en 2013. Son siège social se situe à Toulouse et elle emploie 60 salariés. Elle fabrique et commercialise des vêtements auprès de particuliers. </a:t>
            </a:r>
          </a:p>
          <a:p>
            <a:pPr marL="0" indent="0" algn="just">
              <a:buNone/>
            </a:pPr>
            <a:r>
              <a:rPr lang="fr-FR" dirty="0"/>
              <a:t>La marque plaît beaucoup aux jeunes, aux footballeurs et aux rappeurs et commence à avoir une médiatisation conséquente (dossier de presse). Elle souhaite se positionner sur le segment du luxe clinquant. 	</a:t>
            </a:r>
          </a:p>
          <a:p>
            <a:pPr marL="0" indent="0" algn="just">
              <a:buNone/>
            </a:pPr>
            <a:r>
              <a:rPr lang="fr-FR" dirty="0"/>
              <a:t>L’entreprise a été contactée par le rappeur </a:t>
            </a:r>
            <a:r>
              <a:rPr lang="fr-FR" dirty="0" err="1"/>
              <a:t>Ninho</a:t>
            </a:r>
            <a:r>
              <a:rPr lang="fr-FR" dirty="0"/>
              <a:t>. Il souhaiterait qu’elle lui </a:t>
            </a:r>
            <a:r>
              <a:rPr lang="fr-FR" b="1" dirty="0">
                <a:solidFill>
                  <a:srgbClr val="FF0000"/>
                </a:solidFill>
              </a:rPr>
              <a:t>fournisse sa tenue de scène </a:t>
            </a:r>
            <a:r>
              <a:rPr lang="fr-FR" dirty="0"/>
              <a:t>pour sa tournée 2021 ainsi que des </a:t>
            </a:r>
            <a:r>
              <a:rPr lang="fr-FR" b="1" dirty="0">
                <a:solidFill>
                  <a:srgbClr val="FF0000"/>
                </a:solidFill>
              </a:rPr>
              <a:t>tee-shirts</a:t>
            </a:r>
            <a:r>
              <a:rPr lang="fr-FR" dirty="0"/>
              <a:t>, des </a:t>
            </a:r>
            <a:r>
              <a:rPr lang="fr-FR" b="1" dirty="0">
                <a:solidFill>
                  <a:srgbClr val="FF0000"/>
                </a:solidFill>
              </a:rPr>
              <a:t>sweat-shirts</a:t>
            </a:r>
            <a:r>
              <a:rPr lang="fr-FR" dirty="0"/>
              <a:t> et des </a:t>
            </a:r>
            <a:r>
              <a:rPr lang="fr-FR" b="1" dirty="0">
                <a:solidFill>
                  <a:srgbClr val="FF0000"/>
                </a:solidFill>
              </a:rPr>
              <a:t>casquettes</a:t>
            </a:r>
            <a:r>
              <a:rPr lang="fr-FR" dirty="0"/>
              <a:t>, à son effigie, </a:t>
            </a:r>
            <a:r>
              <a:rPr lang="fr-FR" b="1" dirty="0">
                <a:solidFill>
                  <a:srgbClr val="FF0000"/>
                </a:solidFill>
              </a:rPr>
              <a:t>proposés à la vente lors des concerts</a:t>
            </a:r>
            <a:r>
              <a:rPr lang="fr-FR" dirty="0"/>
              <a:t>. Le PDG </a:t>
            </a:r>
            <a:r>
              <a:rPr lang="fr-FR" dirty="0" err="1"/>
              <a:t>Philipp</a:t>
            </a:r>
            <a:r>
              <a:rPr lang="fr-FR" dirty="0"/>
              <a:t> Plein a accepté la proposition du chanteur. 	</a:t>
            </a:r>
          </a:p>
          <a:p>
            <a:pPr marL="0" indent="0" algn="ctr">
              <a:buNone/>
            </a:pPr>
            <a:endParaRPr lang="fr-FR" sz="12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fr-FR" sz="2800" b="1" dirty="0">
                <a:solidFill>
                  <a:srgbClr val="FF0000"/>
                </a:solidFill>
              </a:rPr>
              <a:t>Problématique </a:t>
            </a:r>
          </a:p>
          <a:p>
            <a:pPr marL="0" indent="0" algn="ctr">
              <a:buNone/>
            </a:pPr>
            <a:r>
              <a:rPr lang="fr-FR" sz="2800" b="1" dirty="0"/>
              <a:t>Comment faire face à une demande exceptionnelle?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3999952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1C574238-39BA-41D2-A0C0-491FD19896C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50293" y="-431524"/>
            <a:ext cx="1988307" cy="198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45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4366891"/>
              </p:ext>
            </p:extLst>
          </p:nvPr>
        </p:nvGraphicFramePr>
        <p:xfrm>
          <a:off x="361950" y="1573239"/>
          <a:ext cx="8705873" cy="451195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70208">
                  <a:extLst>
                    <a:ext uri="{9D8B030D-6E8A-4147-A177-3AD203B41FA5}">
                      <a16:colId xmlns:a16="http://schemas.microsoft.com/office/drawing/2014/main" val="715183183"/>
                    </a:ext>
                  </a:extLst>
                </a:gridCol>
                <a:gridCol w="2256384">
                  <a:extLst>
                    <a:ext uri="{9D8B030D-6E8A-4147-A177-3AD203B41FA5}">
                      <a16:colId xmlns:a16="http://schemas.microsoft.com/office/drawing/2014/main" val="1468815533"/>
                    </a:ext>
                  </a:extLst>
                </a:gridCol>
                <a:gridCol w="2255081">
                  <a:extLst>
                    <a:ext uri="{9D8B030D-6E8A-4147-A177-3AD203B41FA5}">
                      <a16:colId xmlns:a16="http://schemas.microsoft.com/office/drawing/2014/main" val="4107258779"/>
                    </a:ext>
                  </a:extLst>
                </a:gridCol>
                <a:gridCol w="1435457">
                  <a:extLst>
                    <a:ext uri="{9D8B030D-6E8A-4147-A177-3AD203B41FA5}">
                      <a16:colId xmlns:a16="http://schemas.microsoft.com/office/drawing/2014/main" val="126260502"/>
                    </a:ext>
                  </a:extLst>
                </a:gridCol>
                <a:gridCol w="1188743">
                  <a:extLst>
                    <a:ext uri="{9D8B030D-6E8A-4147-A177-3AD203B41FA5}">
                      <a16:colId xmlns:a16="http://schemas.microsoft.com/office/drawing/2014/main" val="1519353589"/>
                    </a:ext>
                  </a:extLst>
                </a:gridCol>
              </a:tblGrid>
              <a:tr h="555821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Tâches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Données de la situation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Ressources documentaires et numériques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Équipements et logiciels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Production</a:t>
                      </a:r>
                      <a:endParaRPr lang="fr-FR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271455"/>
                  </a:ext>
                </a:extLst>
              </a:tr>
              <a:tr h="686602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</a:rPr>
                        <a:t>Procéder à la première commande par mail</a:t>
                      </a:r>
                      <a:endParaRPr kumimoji="0" lang="fr-FR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l"/>
                      <a:endParaRPr lang="fr-FR" sz="12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Besoin d’approvisionnement en matières premières (mail)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fr-FR" sz="12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Informations commerciales : </a:t>
                      </a:r>
                    </a:p>
                    <a:p>
                      <a:pPr marL="358775" marR="0" lvl="0" indent="-920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-"/>
                        <a:tabLst/>
                        <a:defRPr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Contrat de vente </a:t>
                      </a:r>
                    </a:p>
                    <a:p>
                      <a:pPr marL="358775" marR="0" lvl="0" indent="-920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-"/>
                        <a:tabLst/>
                        <a:defRPr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Fichier articles </a:t>
                      </a:r>
                    </a:p>
                    <a:p>
                      <a:pPr marL="358775" marR="0" lvl="0" indent="-92075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-"/>
                        <a:tabLst/>
                        <a:defRPr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Fichier fournisseur 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-"/>
                        <a:tabLst/>
                        <a:defRPr/>
                      </a:pPr>
                      <a:endParaRPr lang="fr-FR" sz="12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Nouvelles conditions de règlement fournisseur : mail fournisseur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fr-FR" sz="12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IBAN fournisseur</a:t>
                      </a:r>
                      <a:endParaRPr lang="fr-FR" sz="1200" dirty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fr-FR" sz="12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Ordre de virement </a:t>
                      </a:r>
                    </a:p>
                    <a:p>
                      <a:pPr algn="l"/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	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Planning d’activité </a:t>
                      </a:r>
                    </a:p>
                    <a:p>
                      <a:pPr algn="l"/>
                      <a:endParaRPr lang="fr-FR" sz="1200" b="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fr-FR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dirty="0"/>
                        <a:t>Messagerie</a:t>
                      </a:r>
                      <a:r>
                        <a:rPr lang="fr-FR" sz="1400" b="0" baseline="0" dirty="0"/>
                        <a:t> électronique</a:t>
                      </a:r>
                      <a:endParaRPr lang="fr-FR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dirty="0"/>
                        <a:t>Courriel commande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3211474"/>
                  </a:ext>
                </a:extLst>
              </a:tr>
              <a:tr h="784688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</a:rPr>
                        <a:t>Mettre à jour le planning d’activités</a:t>
                      </a:r>
                      <a:endParaRPr kumimoji="0" lang="fr-FR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kern="1200" dirty="0">
                          <a:solidFill>
                            <a:schemeClr val="dk1"/>
                          </a:solidFill>
                        </a:rPr>
                        <a:t>Excel</a:t>
                      </a:r>
                      <a:endParaRPr lang="fr-FR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dirty="0"/>
                        <a:t>Planning activités</a:t>
                      </a:r>
                      <a:r>
                        <a:rPr lang="fr-FR" sz="1400" b="0" baseline="0" dirty="0"/>
                        <a:t> mis à jour</a:t>
                      </a:r>
                      <a:endParaRPr lang="fr-FR" sz="1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5017434"/>
                  </a:ext>
                </a:extLst>
              </a:tr>
              <a:tr h="1013555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</a:rPr>
                        <a:t>Mettre à jour la BDD fournisseurs</a:t>
                      </a:r>
                      <a:endParaRPr kumimoji="0" lang="fr-FR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Mettre à jour une fiche fournisseur sur PGI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b="0" dirty="0"/>
                        <a:t>PGI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b="0" dirty="0"/>
                        <a:t>Wiki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fr-FR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dirty="0"/>
                        <a:t>BDD fournisseurs PGI mis à jour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4983631"/>
                  </a:ext>
                </a:extLst>
              </a:tr>
              <a:tr h="686602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</a:rPr>
                        <a:t>Régler, par virement, l’acompte de 30% demandé</a:t>
                      </a:r>
                      <a:endParaRPr kumimoji="0" lang="fr-FR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Le virement SEPA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Utiliser la banque en ligne</a:t>
                      </a:r>
                      <a:endParaRPr lang="fr-FR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dirty="0"/>
                        <a:t>Site bancaire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dirty="0"/>
                        <a:t>Wiki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dirty="0"/>
                        <a:t>Ordre de virement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9891098"/>
                  </a:ext>
                </a:extLst>
              </a:tr>
              <a:tr h="784688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</a:rPr>
                        <a:t>Créer le bon de commande sur PGI</a:t>
                      </a:r>
                      <a:endParaRPr kumimoji="0" lang="fr-FR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u="none" strike="noStrike" kern="1200" baseline="0" dirty="0">
                          <a:solidFill>
                            <a:schemeClr val="dk1"/>
                          </a:solidFill>
                        </a:rPr>
                        <a:t>Créer un bon de commande fournisseur sur PGI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b="0" dirty="0"/>
                        <a:t>PGI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400" b="0" dirty="0"/>
                        <a:t>Wiki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fr-FR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400" b="0" dirty="0"/>
                        <a:t>Bon de commande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16139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20</a:t>
            </a:fld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D2CDDE6-70EC-4069-8FEC-E46EC0DF0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" y="1573240"/>
            <a:ext cx="7519588" cy="24079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1A572F6-03BF-4609-B51C-22C5B65231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950" y="4122353"/>
            <a:ext cx="7519589" cy="19628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10" name="Diagramme 9">
            <a:extLst>
              <a:ext uri="{FF2B5EF4-FFF2-40B4-BE49-F238E27FC236}">
                <a16:creationId xmlns:a16="http://schemas.microsoft.com/office/drawing/2014/main" id="{40CF9307-933F-45F8-853D-640EB66E9D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6703223"/>
              </p:ext>
            </p:extLst>
          </p:nvPr>
        </p:nvGraphicFramePr>
        <p:xfrm>
          <a:off x="790522" y="329541"/>
          <a:ext cx="7293852" cy="675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60535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>
                <a:solidFill>
                  <a:srgbClr val="683086"/>
                </a:solidFill>
                <a:latin typeface="+mn-lt"/>
                <a:ea typeface="+mn-ea"/>
                <a:cs typeface="+mn-cs"/>
              </a:rPr>
              <a:t>Prolongement(s) possible(s) du </a:t>
            </a:r>
            <a:r>
              <a:rPr lang="fr-FR" sz="28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scénario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8871471"/>
              </p:ext>
            </p:extLst>
          </p:nvPr>
        </p:nvGraphicFramePr>
        <p:xfrm>
          <a:off x="804863" y="1476375"/>
          <a:ext cx="7881937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29748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3C755C-5AB3-482E-9110-30ED43420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400" y="0"/>
            <a:ext cx="7881400" cy="1286937"/>
          </a:xfrm>
        </p:spPr>
        <p:txBody>
          <a:bodyPr anchor="ctr">
            <a:normAutofit/>
          </a:bodyPr>
          <a:lstStyle/>
          <a:p>
            <a:r>
              <a:rPr lang="fr-FR" b="1"/>
              <a:t>Questions / réponses</a:t>
            </a:r>
          </a:p>
        </p:txBody>
      </p:sp>
      <p:pic>
        <p:nvPicPr>
          <p:cNvPr id="13" name="Espace réservé du contenu 12" descr="Une image contenant signe, texte, arrêt, assis&#10;&#10;Description générée automatiquement">
            <a:extLst>
              <a:ext uri="{FF2B5EF4-FFF2-40B4-BE49-F238E27FC236}">
                <a16:creationId xmlns:a16="http://schemas.microsoft.com/office/drawing/2014/main" id="{12ECF757-0B0A-4BED-AAB4-33F7CFF1687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31449" y="1905856"/>
            <a:ext cx="2937425" cy="2172119"/>
          </a:xfrm>
        </p:spPr>
      </p:pic>
      <p:pic>
        <p:nvPicPr>
          <p:cNvPr id="6" name="Image 5" descr="Une image contenant dessin&#10;&#10;Description générée automatiquement">
            <a:extLst>
              <a:ext uri="{FF2B5EF4-FFF2-40B4-BE49-F238E27FC236}">
                <a16:creationId xmlns:a16="http://schemas.microsoft.com/office/drawing/2014/main" id="{CFA63054-A20B-45FC-8F78-DA68F827AF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1574" y="1767934"/>
            <a:ext cx="3886200" cy="3084285"/>
          </a:xfrm>
          <a:prstGeom prst="rect">
            <a:avLst/>
          </a:prstGeom>
          <a:noFill/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A3AAB912-FEFF-46B2-99DC-439E44EE5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5902" y="6390910"/>
            <a:ext cx="611921" cy="365125"/>
          </a:xfrm>
        </p:spPr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A786685B-2977-D546-9E3D-3CA676A47F0C}" type="slidenum"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7B00A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fr-FR" sz="1400" b="1" i="0" u="none" strike="noStrike" kern="1200" cap="none" spc="0" normalizeH="0" baseline="0" noProof="0">
              <a:ln>
                <a:noFill/>
              </a:ln>
              <a:solidFill>
                <a:srgbClr val="7B00A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6D4ED4E-54CE-4367-98F3-1B5D56662EB6}"/>
              </a:ext>
            </a:extLst>
          </p:cNvPr>
          <p:cNvSpPr txBox="1"/>
          <p:nvPr/>
        </p:nvSpPr>
        <p:spPr>
          <a:xfrm>
            <a:off x="882021" y="4870973"/>
            <a:ext cx="67281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Chat animé par 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1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Franck Brillet, inspecteur général de l’éducation, du sport et de la recherche.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1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Isabelle Vallot, inspectrice de l’éducation nationale de Versailles. </a:t>
            </a:r>
          </a:p>
        </p:txBody>
      </p:sp>
    </p:spTree>
    <p:extLst>
      <p:ext uri="{BB962C8B-B14F-4D97-AF65-F5344CB8AC3E}">
        <p14:creationId xmlns:p14="http://schemas.microsoft.com/office/powerpoint/2010/main" val="1350514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>
                <a:solidFill>
                  <a:srgbClr val="683086"/>
                </a:solidFill>
                <a:latin typeface="+mn-lt"/>
                <a:ea typeface="+mn-ea"/>
                <a:cs typeface="+mn-cs"/>
              </a:rPr>
              <a:t>Contexte</a:t>
            </a:r>
            <a:r>
              <a:rPr lang="fr-FR" sz="2400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5464" y="1496961"/>
            <a:ext cx="8521336" cy="22801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400" dirty="0"/>
              <a:t>Philipp Plein International est une SA crée en 2013. Son siège social se situe à Toulouse et elle emploie 60 salariés. Elle fabrique et commercialise des vêtements auprès de particuliers. </a:t>
            </a:r>
          </a:p>
          <a:p>
            <a:pPr marL="0" indent="0" algn="just">
              <a:buNone/>
            </a:pPr>
            <a:r>
              <a:rPr lang="fr-FR" sz="1400" dirty="0"/>
              <a:t>La marque plaît beaucoup aux jeunes, aux footballeurs et aux rappeurs et commence à avoir une médiatisation conséquente (dossier de presse). Elle souhaite se positionner sur le segment du luxe clinquant. 	</a:t>
            </a:r>
          </a:p>
          <a:p>
            <a:pPr marL="0" indent="0" algn="just">
              <a:buNone/>
            </a:pPr>
            <a:r>
              <a:rPr lang="fr-FR" sz="1400" dirty="0"/>
              <a:t>L’entreprise a été contactée par le rappeur </a:t>
            </a:r>
            <a:r>
              <a:rPr lang="fr-FR" sz="1400" dirty="0" err="1"/>
              <a:t>Ninho</a:t>
            </a:r>
            <a:r>
              <a:rPr lang="fr-FR" sz="1400" dirty="0"/>
              <a:t>. Il souhaiterait qu’elle lui </a:t>
            </a:r>
            <a:r>
              <a:rPr lang="fr-FR" sz="1400" b="1" dirty="0"/>
              <a:t>fournisse sa tenue de scène </a:t>
            </a:r>
            <a:r>
              <a:rPr lang="fr-FR" sz="1400" dirty="0"/>
              <a:t>pour sa tournée 2021 ainsi que des </a:t>
            </a:r>
            <a:r>
              <a:rPr lang="fr-FR" sz="1400" b="1" dirty="0"/>
              <a:t>tee-shirts</a:t>
            </a:r>
            <a:r>
              <a:rPr lang="fr-FR" sz="1400" dirty="0"/>
              <a:t>, des </a:t>
            </a:r>
            <a:r>
              <a:rPr lang="fr-FR" sz="1400" b="1" dirty="0"/>
              <a:t>sweat-shirts</a:t>
            </a:r>
            <a:r>
              <a:rPr lang="fr-FR" sz="1400" dirty="0"/>
              <a:t> et des </a:t>
            </a:r>
            <a:r>
              <a:rPr lang="fr-FR" sz="1400" b="1" dirty="0"/>
              <a:t>casquettes</a:t>
            </a:r>
            <a:r>
              <a:rPr lang="fr-FR" sz="1400" dirty="0"/>
              <a:t>, à son effigie</a:t>
            </a:r>
            <a:r>
              <a:rPr lang="fr-FR" sz="1400" b="1" dirty="0"/>
              <a:t>, proposés à la vente lors des concerts</a:t>
            </a:r>
            <a:r>
              <a:rPr lang="fr-FR" sz="1400" dirty="0"/>
              <a:t>. Le PDG Philipp Plein a accepté la proposition du chanteur. 	</a:t>
            </a:r>
          </a:p>
          <a:p>
            <a:pPr marL="0" indent="0" algn="ctr">
              <a:buNone/>
            </a:pPr>
            <a:endParaRPr lang="fr-FR" sz="1400" b="1" dirty="0"/>
          </a:p>
          <a:p>
            <a:pPr marL="0" indent="0" algn="ctr">
              <a:buNone/>
            </a:pPr>
            <a:r>
              <a:rPr lang="fr-FR" sz="1400" b="1" dirty="0"/>
              <a:t>Problématique : Comment faire face à une demande exceptionnelle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672878" y="4054854"/>
            <a:ext cx="7013922" cy="15696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Une réunion doit être organisée pour définir les besoins en terme d’organisation de production, une évaluation des stocks de matières premières sera réalisée et le processus de commande sera lancé. 	</a:t>
            </a:r>
          </a:p>
        </p:txBody>
      </p:sp>
      <p:pic>
        <p:nvPicPr>
          <p:cNvPr id="8" name="Image 7" descr="Une image contenant extérieur, rouge, signe, avion&#10;&#10;Description générée automatiquement">
            <a:extLst>
              <a:ext uri="{FF2B5EF4-FFF2-40B4-BE49-F238E27FC236}">
                <a16:creationId xmlns:a16="http://schemas.microsoft.com/office/drawing/2014/main" id="{E84F2296-F0F6-464F-A817-C635F3FE57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10" y="4054854"/>
            <a:ext cx="1649468" cy="15696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15BFF28E-8CF8-402E-8A2D-26583178418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50293" y="-431524"/>
            <a:ext cx="1988307" cy="198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581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>
                <a:solidFill>
                  <a:srgbClr val="683086"/>
                </a:solidFill>
                <a:latin typeface="+mn-lt"/>
                <a:ea typeface="+mn-ea"/>
                <a:cs typeface="+mn-cs"/>
              </a:rPr>
              <a:t>Contexte</a:t>
            </a:r>
            <a:r>
              <a:rPr lang="fr-FR" sz="2400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3742491" y="1647805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7057E4-6076-48FE-B019-33691D50D9A9}"/>
              </a:ext>
            </a:extLst>
          </p:cNvPr>
          <p:cNvSpPr/>
          <p:nvPr/>
        </p:nvSpPr>
        <p:spPr>
          <a:xfrm>
            <a:off x="3079442" y="1468732"/>
            <a:ext cx="5787288" cy="8309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Calibri" panose="020F0502020204030204" pitchFamily="34" charset="0"/>
              </a:rPr>
              <a:t>Une réunion doit être organisée pour définir les besoins en terme d’organisation de production, une évaluation des stocks de matières premières sera réalisée et le processus de commande sera lancé. 	</a:t>
            </a:r>
          </a:p>
        </p:txBody>
      </p:sp>
      <p:pic>
        <p:nvPicPr>
          <p:cNvPr id="16" name="Image 15" descr="Une image contenant extérieur, rouge, signe, avion&#10;&#10;Description générée automatiquement">
            <a:extLst>
              <a:ext uri="{FF2B5EF4-FFF2-40B4-BE49-F238E27FC236}">
                <a16:creationId xmlns:a16="http://schemas.microsoft.com/office/drawing/2014/main" id="{EF7C11E5-245B-411A-9662-20BA76EA5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7000" y="1468733"/>
            <a:ext cx="1262441" cy="8273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11" name="Diagramme 10">
            <a:extLst>
              <a:ext uri="{FF2B5EF4-FFF2-40B4-BE49-F238E27FC236}">
                <a16:creationId xmlns:a16="http://schemas.microsoft.com/office/drawing/2014/main" id="{585652D1-BA24-43CB-B7EF-AB8C2EE3CA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0193542"/>
              </p:ext>
            </p:extLst>
          </p:nvPr>
        </p:nvGraphicFramePr>
        <p:xfrm>
          <a:off x="542741" y="1345053"/>
          <a:ext cx="8323989" cy="5410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8" name="Image 17">
            <a:extLst>
              <a:ext uri="{FF2B5EF4-FFF2-40B4-BE49-F238E27FC236}">
                <a16:creationId xmlns:a16="http://schemas.microsoft.com/office/drawing/2014/main" id="{42440630-1C96-4437-AB72-568A06BD82A8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50293" y="-431524"/>
            <a:ext cx="1988307" cy="198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960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>
                <a:solidFill>
                  <a:srgbClr val="683086"/>
                </a:solidFill>
                <a:latin typeface="+mn-lt"/>
                <a:ea typeface="+mn-ea"/>
                <a:cs typeface="+mn-cs"/>
              </a:rPr>
              <a:t>Situations professionnelles et référentiel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5</a:t>
            </a:fld>
            <a:endParaRPr lang="fr-FR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739828786"/>
              </p:ext>
            </p:extLst>
          </p:nvPr>
        </p:nvGraphicFramePr>
        <p:xfrm>
          <a:off x="689533" y="1467829"/>
          <a:ext cx="7757653" cy="2835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454727"/>
              </p:ext>
            </p:extLst>
          </p:nvPr>
        </p:nvGraphicFramePr>
        <p:xfrm>
          <a:off x="4825134" y="4301552"/>
          <a:ext cx="3498856" cy="182006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498856">
                  <a:extLst>
                    <a:ext uri="{9D8B030D-6E8A-4147-A177-3AD203B41FA5}">
                      <a16:colId xmlns:a16="http://schemas.microsoft.com/office/drawing/2014/main" val="1594007104"/>
                    </a:ext>
                  </a:extLst>
                </a:gridCol>
              </a:tblGrid>
              <a:tr h="374778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Bloc de compétences </a:t>
                      </a:r>
                      <a:endParaRPr lang="fr-FR" sz="16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857664"/>
                  </a:ext>
                </a:extLst>
              </a:tr>
              <a:tr h="144528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/>
                        <a:t>2 – Organiser et suivre l’activité de production (de biens ou de services) </a:t>
                      </a:r>
                    </a:p>
                    <a:p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7341099"/>
                  </a:ext>
                </a:extLst>
              </a:tr>
            </a:tbl>
          </a:graphicData>
        </a:graphic>
      </p:graphicFrame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F6BA2459-64C6-4B63-B1B8-2CFE8E4EBD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700886"/>
              </p:ext>
            </p:extLst>
          </p:nvPr>
        </p:nvGraphicFramePr>
        <p:xfrm>
          <a:off x="696814" y="4292816"/>
          <a:ext cx="4128320" cy="1828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28320">
                  <a:extLst>
                    <a:ext uri="{9D8B030D-6E8A-4147-A177-3AD203B41FA5}">
                      <a16:colId xmlns:a16="http://schemas.microsoft.com/office/drawing/2014/main" val="17424936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Activités </a:t>
                      </a:r>
                      <a:endParaRPr lang="fr-FR" sz="1600" b="1" dirty="0">
                        <a:solidFill>
                          <a:schemeClr val="bg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648543"/>
                  </a:ext>
                </a:extLst>
              </a:tr>
              <a:tr h="31062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/>
                        <a:t>2.1 Suivi administratif de l’activité de production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704"/>
                  </a:ext>
                </a:extLst>
              </a:tr>
              <a:tr h="310624">
                <a:tc>
                  <a:txBody>
                    <a:bodyPr/>
                    <a:lstStyle/>
                    <a:p>
                      <a:r>
                        <a:rPr lang="fr-FR" sz="1600" b="1" dirty="0"/>
                        <a:t>2.2 Suivi financier de l’activité de production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8712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/>
                        <a:t>2.3 Gestion opérationnelle des espaces de travail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393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917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350683" y="4740740"/>
            <a:ext cx="8105219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3200" dirty="0">
              <a:latin typeface="Calibri" panose="020F0502020204030204" pitchFamily="34" charset="0"/>
            </a:endParaRPr>
          </a:p>
          <a:p>
            <a:r>
              <a:rPr lang="fr-FR" sz="14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3208000976"/>
              </p:ext>
            </p:extLst>
          </p:nvPr>
        </p:nvGraphicFramePr>
        <p:xfrm>
          <a:off x="1994694" y="3857960"/>
          <a:ext cx="5864365" cy="1963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390174" y="1831354"/>
            <a:ext cx="2130296" cy="14773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fr-FR"/>
            </a:defPPr>
            <a:lvl1pPr algn="ctr">
              <a:defRPr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endParaRPr lang="fr-FR" b="0" dirty="0"/>
          </a:p>
          <a:p>
            <a:r>
              <a:rPr lang="fr-FR" b="0" dirty="0"/>
              <a:t>Trouver un créneau commun et les convoquer</a:t>
            </a:r>
          </a:p>
          <a:p>
            <a:endParaRPr lang="fr-FR" b="0" dirty="0"/>
          </a:p>
        </p:txBody>
      </p:sp>
      <p:graphicFrame>
        <p:nvGraphicFramePr>
          <p:cNvPr id="12" name="Diagramme 11"/>
          <p:cNvGraphicFramePr/>
          <p:nvPr>
            <p:extLst>
              <p:ext uri="{D42A27DB-BD31-4B8C-83A1-F6EECF244321}">
                <p14:modId xmlns:p14="http://schemas.microsoft.com/office/powerpoint/2010/main" val="4195247512"/>
              </p:ext>
            </p:extLst>
          </p:nvPr>
        </p:nvGraphicFramePr>
        <p:xfrm>
          <a:off x="790522" y="329541"/>
          <a:ext cx="7293852" cy="675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707922" y="1796571"/>
            <a:ext cx="1960153" cy="14773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  <a:latin typeface="Calibri" panose="020F0502020204030204" pitchFamily="34" charset="0"/>
              </a:rPr>
              <a:t>Les besoins en termes d’organisation doivent être mis en évidence.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87077" y="1788024"/>
            <a:ext cx="2284095" cy="14773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  <a:latin typeface="Calibri" panose="020F0502020204030204" pitchFamily="34" charset="0"/>
              </a:rPr>
              <a:t>Une réunion entre les différents chefs de service, la designer et Philipp Plein doit être organisée</a:t>
            </a:r>
          </a:p>
        </p:txBody>
      </p:sp>
      <p:sp>
        <p:nvSpPr>
          <p:cNvPr id="8" name="Flèche droite 7"/>
          <p:cNvSpPr/>
          <p:nvPr/>
        </p:nvSpPr>
        <p:spPr>
          <a:xfrm>
            <a:off x="2802550" y="2320062"/>
            <a:ext cx="450052" cy="493777"/>
          </a:xfrm>
          <a:prstGeom prst="rightArrow">
            <a:avLst/>
          </a:prstGeom>
          <a:gradFill>
            <a:gsLst>
              <a:gs pos="0">
                <a:srgbClr val="7800FF"/>
              </a:gs>
              <a:gs pos="100000">
                <a:schemeClr val="accent2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/>
          </a:p>
        </p:txBody>
      </p:sp>
      <p:sp>
        <p:nvSpPr>
          <p:cNvPr id="11" name="Flèche droite 10"/>
          <p:cNvSpPr/>
          <p:nvPr/>
        </p:nvSpPr>
        <p:spPr>
          <a:xfrm>
            <a:off x="5859332" y="2288346"/>
            <a:ext cx="435280" cy="493777"/>
          </a:xfrm>
          <a:prstGeom prst="rightArrow">
            <a:avLst/>
          </a:prstGeom>
          <a:gradFill>
            <a:gsLst>
              <a:gs pos="0">
                <a:srgbClr val="7800FF"/>
              </a:gs>
              <a:gs pos="100000">
                <a:schemeClr val="accent2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/>
          </a:p>
        </p:txBody>
      </p:sp>
      <p:sp>
        <p:nvSpPr>
          <p:cNvPr id="10" name="ZoneTexte 9"/>
          <p:cNvSpPr txBox="1"/>
          <p:nvPr/>
        </p:nvSpPr>
        <p:spPr>
          <a:xfrm>
            <a:off x="1017742" y="4343339"/>
            <a:ext cx="1104900" cy="794802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Tâches</a:t>
            </a:r>
          </a:p>
        </p:txBody>
      </p:sp>
    </p:spTree>
    <p:extLst>
      <p:ext uri="{BB962C8B-B14F-4D97-AF65-F5344CB8AC3E}">
        <p14:creationId xmlns:p14="http://schemas.microsoft.com/office/powerpoint/2010/main" val="3913158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763815"/>
              </p:ext>
            </p:extLst>
          </p:nvPr>
        </p:nvGraphicFramePr>
        <p:xfrm>
          <a:off x="308691" y="3249655"/>
          <a:ext cx="8526618" cy="346149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42206">
                  <a:extLst>
                    <a:ext uri="{9D8B030D-6E8A-4147-A177-3AD203B41FA5}">
                      <a16:colId xmlns:a16="http://schemas.microsoft.com/office/drawing/2014/main" val="1120567003"/>
                    </a:ext>
                  </a:extLst>
                </a:gridCol>
                <a:gridCol w="2842206">
                  <a:extLst>
                    <a:ext uri="{9D8B030D-6E8A-4147-A177-3AD203B41FA5}">
                      <a16:colId xmlns:a16="http://schemas.microsoft.com/office/drawing/2014/main" val="2722183030"/>
                    </a:ext>
                  </a:extLst>
                </a:gridCol>
                <a:gridCol w="2842206">
                  <a:extLst>
                    <a:ext uri="{9D8B030D-6E8A-4147-A177-3AD203B41FA5}">
                      <a16:colId xmlns:a16="http://schemas.microsoft.com/office/drawing/2014/main" val="4169228421"/>
                    </a:ext>
                  </a:extLst>
                </a:gridCol>
              </a:tblGrid>
              <a:tr h="37329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u="none" strike="noStrike" kern="1200" baseline="0" dirty="0"/>
                        <a:t>Activités du référentiel 	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u="none" strike="noStrike" kern="1200" baseline="0" dirty="0"/>
                        <a:t>Compétences</a:t>
                      </a:r>
                      <a:endParaRPr lang="fr-FR" sz="1600" b="0" i="0" u="none" strike="noStrike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Savoirs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950256"/>
                  </a:ext>
                </a:extLst>
              </a:tr>
              <a:tr h="3088192">
                <a:tc>
                  <a:txBody>
                    <a:bodyPr/>
                    <a:lstStyle/>
                    <a:p>
                      <a:pPr algn="just"/>
                      <a:r>
                        <a:rPr lang="fr-FR" sz="1600" u="none" strike="noStrike" kern="1200" baseline="0" dirty="0"/>
                        <a:t>2.3 Gestion opérationnelle des espaces de travail </a:t>
                      </a:r>
                    </a:p>
                    <a:p>
                      <a:pPr algn="just"/>
                      <a:endParaRPr lang="fr-FR" sz="1600" u="none" strike="noStrike" kern="1200" baseline="0" dirty="0"/>
                    </a:p>
                    <a:p>
                      <a:pPr marL="171450" indent="-84138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600" u="none" strike="noStrike" kern="1200" baseline="0" dirty="0"/>
                        <a:t>Organisation des réunions en présentiel </a:t>
                      </a:r>
                    </a:p>
                    <a:p>
                      <a:pPr algn="just"/>
                      <a:r>
                        <a:rPr lang="fr-FR" sz="1600" u="none" strike="noStrike" kern="1200" baseline="0" dirty="0"/>
                        <a:t>	</a:t>
                      </a:r>
                    </a:p>
                    <a:p>
                      <a:pPr algn="just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600" u="none" strike="noStrike" kern="1200" baseline="0" dirty="0"/>
                        <a:t>Prendre en charge les activités supports nécessaires au bon fonctionnement de l’organisation 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endParaRPr lang="fr-FR" sz="1600" u="none" strike="noStrike" kern="1200" baseline="0" dirty="0"/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600" u="none" strike="noStrike" kern="1200" baseline="0" dirty="0"/>
                        <a:t>Diffuser l’information interne sur le support adéquat 	</a:t>
                      </a:r>
                    </a:p>
                    <a:p>
                      <a:pPr algn="just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b="1" u="sng" strike="noStrike" kern="1200" baseline="0" dirty="0"/>
                        <a:t>Savoirs liés à la communication et au numérique </a:t>
                      </a:r>
                      <a:r>
                        <a:rPr lang="fr-FR" sz="1600" b="1" u="none" strike="noStrike" kern="1200" baseline="0" dirty="0"/>
                        <a:t>: </a:t>
                      </a:r>
                    </a:p>
                    <a:p>
                      <a:pPr marL="171450" indent="-79375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600" u="none" strike="noStrike" kern="1200" baseline="0" dirty="0"/>
                        <a:t>Les outils de planifications des tâches au service du travail collaboratif </a:t>
                      </a:r>
                    </a:p>
                    <a:p>
                      <a:pPr marL="171450" indent="-79375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600" u="none" strike="noStrike" kern="1200" baseline="0" dirty="0"/>
                        <a:t>Les agendas partagés </a:t>
                      </a:r>
                    </a:p>
                    <a:p>
                      <a:pPr marL="171450" indent="-79375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600" u="none" strike="noStrike" kern="1200" baseline="0" dirty="0"/>
                        <a:t>Les outils au service du travail collaboratif </a:t>
                      </a:r>
                    </a:p>
                    <a:p>
                      <a:pPr marL="171450" indent="-79375" algn="just">
                        <a:buFont typeface="Arial" panose="020B0604020202020204" pitchFamily="34" charset="0"/>
                        <a:buChar char="•"/>
                      </a:pPr>
                      <a:r>
                        <a:rPr lang="fr-FR" sz="1600" u="none" strike="noStrike" kern="1200" baseline="0" dirty="0">
                          <a:solidFill>
                            <a:schemeClr val="tx1"/>
                          </a:solidFill>
                        </a:rPr>
                        <a:t>Les codes, normes, usages et lexiques professionnels de la communication écrite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447168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7</a:t>
            </a:fld>
            <a:endParaRPr lang="fr-FR" dirty="0"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F78D2E26-B30A-4061-B5BD-CCB17C2F96B9}"/>
              </a:ext>
            </a:extLst>
          </p:cNvPr>
          <p:cNvGrpSpPr/>
          <p:nvPr/>
        </p:nvGrpSpPr>
        <p:grpSpPr>
          <a:xfrm>
            <a:off x="1026487" y="1539474"/>
            <a:ext cx="6601379" cy="1467791"/>
            <a:chOff x="707922" y="1788024"/>
            <a:chExt cx="7812548" cy="4033058"/>
          </a:xfrm>
        </p:grpSpPr>
        <p:graphicFrame>
          <p:nvGraphicFramePr>
            <p:cNvPr id="14" name="Diagramme 13">
              <a:extLst>
                <a:ext uri="{FF2B5EF4-FFF2-40B4-BE49-F238E27FC236}">
                  <a16:creationId xmlns:a16="http://schemas.microsoft.com/office/drawing/2014/main" id="{DAFCC670-CEBD-468C-A823-0647C0729768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102788277"/>
                </p:ext>
              </p:extLst>
            </p:nvPr>
          </p:nvGraphicFramePr>
          <p:xfrm>
            <a:off x="1994694" y="3857960"/>
            <a:ext cx="5864365" cy="196312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1A032DD3-986E-490F-A1D3-2EDF83C8F938}"/>
                </a:ext>
              </a:extLst>
            </p:cNvPr>
            <p:cNvSpPr txBox="1"/>
            <p:nvPr/>
          </p:nvSpPr>
          <p:spPr>
            <a:xfrm>
              <a:off x="6390174" y="1831355"/>
              <a:ext cx="2130296" cy="177592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defPPr>
                <a:defRPr lang="fr-FR"/>
              </a:defPPr>
              <a:lvl1pPr algn="ctr">
                <a:defRPr b="1">
                  <a:solidFill>
                    <a:schemeClr val="bg1"/>
                  </a:solidFill>
                  <a:latin typeface="Calibri" panose="020F0502020204030204" pitchFamily="34" charset="0"/>
                </a:defRPr>
              </a:lvl1pPr>
            </a:lstStyle>
            <a:p>
              <a:endParaRPr lang="fr-FR" sz="900" b="0" dirty="0"/>
            </a:p>
            <a:p>
              <a:r>
                <a:rPr lang="fr-FR" sz="900" b="0" dirty="0"/>
                <a:t>Trouver un créneau commun et les convoquer</a:t>
              </a:r>
            </a:p>
            <a:p>
              <a:endParaRPr lang="fr-FR" sz="900" b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6BF8FA5-E5A8-4530-90A4-9F69DEEE212C}"/>
                </a:ext>
              </a:extLst>
            </p:cNvPr>
            <p:cNvSpPr/>
            <p:nvPr/>
          </p:nvSpPr>
          <p:spPr>
            <a:xfrm>
              <a:off x="707922" y="1796572"/>
              <a:ext cx="1960153" cy="139537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/>
                  </a:solidFill>
                  <a:latin typeface="Calibri" panose="020F0502020204030204" pitchFamily="34" charset="0"/>
                </a:rPr>
                <a:t>Les besoins en termes d’organisation doivent être mis en évidence.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9FA36F3-414C-40A7-9485-3A9182FCBEA1}"/>
                </a:ext>
              </a:extLst>
            </p:cNvPr>
            <p:cNvSpPr/>
            <p:nvPr/>
          </p:nvSpPr>
          <p:spPr>
            <a:xfrm>
              <a:off x="3387077" y="1788024"/>
              <a:ext cx="2284095" cy="139537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bg1"/>
                  </a:solidFill>
                  <a:latin typeface="Calibri" panose="020F0502020204030204" pitchFamily="34" charset="0"/>
                </a:rPr>
                <a:t>Une réunion entre les différents chefs de service, la designer et Philipp Plein doit être organisée</a:t>
              </a:r>
            </a:p>
          </p:txBody>
        </p:sp>
        <p:sp>
          <p:nvSpPr>
            <p:cNvPr id="18" name="Flèche droite 7">
              <a:extLst>
                <a:ext uri="{FF2B5EF4-FFF2-40B4-BE49-F238E27FC236}">
                  <a16:creationId xmlns:a16="http://schemas.microsoft.com/office/drawing/2014/main" id="{CA30E250-7143-417A-9F1A-D682393B4AAA}"/>
                </a:ext>
              </a:extLst>
            </p:cNvPr>
            <p:cNvSpPr/>
            <p:nvPr/>
          </p:nvSpPr>
          <p:spPr>
            <a:xfrm>
              <a:off x="2802550" y="2320062"/>
              <a:ext cx="342681" cy="493777"/>
            </a:xfrm>
            <a:prstGeom prst="rightArrow">
              <a:avLst/>
            </a:prstGeom>
            <a:gradFill>
              <a:gsLst>
                <a:gs pos="0">
                  <a:srgbClr val="7800FF"/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100"/>
            </a:p>
          </p:txBody>
        </p:sp>
        <p:sp>
          <p:nvSpPr>
            <p:cNvPr id="19" name="Flèche droite 10">
              <a:extLst>
                <a:ext uri="{FF2B5EF4-FFF2-40B4-BE49-F238E27FC236}">
                  <a16:creationId xmlns:a16="http://schemas.microsoft.com/office/drawing/2014/main" id="{767630E7-5D7B-46F1-ABC6-2E73C4AB886D}"/>
                </a:ext>
              </a:extLst>
            </p:cNvPr>
            <p:cNvSpPr/>
            <p:nvPr/>
          </p:nvSpPr>
          <p:spPr>
            <a:xfrm>
              <a:off x="5913018" y="2279799"/>
              <a:ext cx="342681" cy="493777"/>
            </a:xfrm>
            <a:prstGeom prst="rightArrow">
              <a:avLst/>
            </a:prstGeom>
            <a:gradFill>
              <a:gsLst>
                <a:gs pos="0">
                  <a:srgbClr val="7800FF"/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100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3CE799DA-492B-4985-9D60-39267686BA05}"/>
                </a:ext>
              </a:extLst>
            </p:cNvPr>
            <p:cNvSpPr txBox="1"/>
            <p:nvPr/>
          </p:nvSpPr>
          <p:spPr>
            <a:xfrm>
              <a:off x="1017742" y="4343338"/>
              <a:ext cx="1104900" cy="1343928"/>
            </a:xfrm>
            <a:prstGeom prst="rightArrow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/>
                <a:t>Tâches</a:t>
              </a:r>
            </a:p>
          </p:txBody>
        </p:sp>
      </p:grpSp>
      <p:graphicFrame>
        <p:nvGraphicFramePr>
          <p:cNvPr id="21" name="Diagramme 20">
            <a:extLst>
              <a:ext uri="{FF2B5EF4-FFF2-40B4-BE49-F238E27FC236}">
                <a16:creationId xmlns:a16="http://schemas.microsoft.com/office/drawing/2014/main" id="{DD7D9053-6FFE-4768-9D6A-8ADC0D91B0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2995791"/>
              </p:ext>
            </p:extLst>
          </p:nvPr>
        </p:nvGraphicFramePr>
        <p:xfrm>
          <a:off x="790522" y="329541"/>
          <a:ext cx="7293852" cy="675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864363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228269"/>
              </p:ext>
            </p:extLst>
          </p:nvPr>
        </p:nvGraphicFramePr>
        <p:xfrm>
          <a:off x="174147" y="1907668"/>
          <a:ext cx="8802236" cy="3840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22927">
                  <a:extLst>
                    <a:ext uri="{9D8B030D-6E8A-4147-A177-3AD203B41FA5}">
                      <a16:colId xmlns:a16="http://schemas.microsoft.com/office/drawing/2014/main" val="715183183"/>
                    </a:ext>
                  </a:extLst>
                </a:gridCol>
                <a:gridCol w="2208266">
                  <a:extLst>
                    <a:ext uri="{9D8B030D-6E8A-4147-A177-3AD203B41FA5}">
                      <a16:colId xmlns:a16="http://schemas.microsoft.com/office/drawing/2014/main" val="1468815533"/>
                    </a:ext>
                  </a:extLst>
                </a:gridCol>
                <a:gridCol w="1676335">
                  <a:extLst>
                    <a:ext uri="{9D8B030D-6E8A-4147-A177-3AD203B41FA5}">
                      <a16:colId xmlns:a16="http://schemas.microsoft.com/office/drawing/2014/main" val="3035153755"/>
                    </a:ext>
                  </a:extLst>
                </a:gridCol>
                <a:gridCol w="1962150">
                  <a:extLst>
                    <a:ext uri="{9D8B030D-6E8A-4147-A177-3AD203B41FA5}">
                      <a16:colId xmlns:a16="http://schemas.microsoft.com/office/drawing/2014/main" val="126260502"/>
                    </a:ext>
                  </a:extLst>
                </a:gridCol>
                <a:gridCol w="1232558">
                  <a:extLst>
                    <a:ext uri="{9D8B030D-6E8A-4147-A177-3AD203B41FA5}">
                      <a16:colId xmlns:a16="http://schemas.microsoft.com/office/drawing/2014/main" val="1519353589"/>
                    </a:ext>
                  </a:extLst>
                </a:gridCol>
              </a:tblGrid>
              <a:tr h="310523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Tâches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Données de la situation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Ressources documentaires et numériques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Équipements et logiciels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Productions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271455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Mettre à jour l’agenda partagé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endParaRPr lang="fr-FR" sz="16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Contraintes du dirigeant et des chefs de service (mail et post-it)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6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Consignes du dirigeant pour les modalités d’organisation de la réunion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	</a:t>
                      </a:r>
                      <a:endParaRPr lang="fr-FR" sz="1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Créer un agenda partagé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Partager un agenda numérique</a:t>
                      </a:r>
                      <a:endParaRPr lang="fr-FR" sz="1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Gestionnaire d’agenda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Wiki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dirty="0"/>
                        <a:t>Agenda partagé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3211474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Saisir l’ordre du jour 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Réaliser un ordre du jour</a:t>
                      </a:r>
                      <a:endParaRPr lang="fr-FR" sz="1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/>
                        <a:t>Texteur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/>
                        <a:t>Wiki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fr-FR" sz="1600" dirty="0"/>
                        <a:t>Ordre du jour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501743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Convoquer par messagerie les 4 intervenants à la réunion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983631"/>
                  </a:ext>
                </a:extLst>
              </a:tr>
              <a:tr h="762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/>
                        <a:t>Messagerie électronique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dirty="0"/>
                        <a:t>Courriel</a:t>
                      </a:r>
                      <a:r>
                        <a:rPr lang="fr-FR" sz="1600" baseline="0" dirty="0"/>
                        <a:t> + PJ</a:t>
                      </a:r>
                      <a:endParaRPr lang="fr-F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1879857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8</a:t>
            </a:fld>
            <a:endParaRPr lang="fr-FR" dirty="0"/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1CC2E3A1-B64D-422E-9AD0-BF0D5DCC6A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2995791"/>
              </p:ext>
            </p:extLst>
          </p:nvPr>
        </p:nvGraphicFramePr>
        <p:xfrm>
          <a:off x="790522" y="329541"/>
          <a:ext cx="7293852" cy="675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9114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9</a:t>
            </a:fld>
            <a:endParaRPr lang="fr-FR" dirty="0"/>
          </a:p>
        </p:txBody>
      </p:sp>
      <p:graphicFrame>
        <p:nvGraphicFramePr>
          <p:cNvPr id="9" name="Espace réservé du contenu 5">
            <a:extLst>
              <a:ext uri="{FF2B5EF4-FFF2-40B4-BE49-F238E27FC236}">
                <a16:creationId xmlns:a16="http://schemas.microsoft.com/office/drawing/2014/main" id="{FBBCEFB0-49EF-4D77-B121-BF6333A047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900811"/>
              </p:ext>
            </p:extLst>
          </p:nvPr>
        </p:nvGraphicFramePr>
        <p:xfrm>
          <a:off x="174147" y="1907668"/>
          <a:ext cx="8802236" cy="3840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22927">
                  <a:extLst>
                    <a:ext uri="{9D8B030D-6E8A-4147-A177-3AD203B41FA5}">
                      <a16:colId xmlns:a16="http://schemas.microsoft.com/office/drawing/2014/main" val="715183183"/>
                    </a:ext>
                  </a:extLst>
                </a:gridCol>
                <a:gridCol w="2208266">
                  <a:extLst>
                    <a:ext uri="{9D8B030D-6E8A-4147-A177-3AD203B41FA5}">
                      <a16:colId xmlns:a16="http://schemas.microsoft.com/office/drawing/2014/main" val="1468815533"/>
                    </a:ext>
                  </a:extLst>
                </a:gridCol>
                <a:gridCol w="1676335">
                  <a:extLst>
                    <a:ext uri="{9D8B030D-6E8A-4147-A177-3AD203B41FA5}">
                      <a16:colId xmlns:a16="http://schemas.microsoft.com/office/drawing/2014/main" val="3035153755"/>
                    </a:ext>
                  </a:extLst>
                </a:gridCol>
                <a:gridCol w="1962150">
                  <a:extLst>
                    <a:ext uri="{9D8B030D-6E8A-4147-A177-3AD203B41FA5}">
                      <a16:colId xmlns:a16="http://schemas.microsoft.com/office/drawing/2014/main" val="126260502"/>
                    </a:ext>
                  </a:extLst>
                </a:gridCol>
                <a:gridCol w="1232558">
                  <a:extLst>
                    <a:ext uri="{9D8B030D-6E8A-4147-A177-3AD203B41FA5}">
                      <a16:colId xmlns:a16="http://schemas.microsoft.com/office/drawing/2014/main" val="1519353589"/>
                    </a:ext>
                  </a:extLst>
                </a:gridCol>
              </a:tblGrid>
              <a:tr h="310523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Tâches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Données de la situation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Ressources documentaires et numériques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Équipements et logiciels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Productions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271455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Mettre à jour l’agenda partagé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endParaRPr lang="fr-FR" sz="16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Contraintes du dirigeant et des chefs de service (mail et post-it)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sz="16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Consignes du dirigeant pour les modalités d’organisation de la réunion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	</a:t>
                      </a:r>
                      <a:endParaRPr lang="fr-FR" sz="1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Créer un agenda partagé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Partager un agenda numérique</a:t>
                      </a:r>
                      <a:endParaRPr lang="fr-FR" sz="1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Gestionnaire d’agenda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Wiki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dirty="0"/>
                        <a:t>Agenda partagé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3211474"/>
                  </a:ext>
                </a:extLst>
              </a:tr>
              <a:tr h="43333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Saisir l’ordre du jour 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b="0" u="none" strike="noStrike" kern="1200" baseline="0" dirty="0">
                          <a:solidFill>
                            <a:schemeClr val="dk1"/>
                          </a:solidFill>
                        </a:rPr>
                        <a:t>Réaliser un ordre du jour</a:t>
                      </a:r>
                      <a:endParaRPr lang="fr-FR" sz="1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/>
                        <a:t>Texteur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/>
                        <a:t>Wiki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fr-FR" sz="1600" dirty="0"/>
                        <a:t>Ordre du jour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501743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Convoquer par messagerie les 4 intervenants à la réunion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983631"/>
                  </a:ext>
                </a:extLst>
              </a:tr>
              <a:tr h="762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/>
                        <a:t>Messagerie électronique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dirty="0"/>
                        <a:t>Courriel</a:t>
                      </a:r>
                      <a:r>
                        <a:rPr lang="fr-FR" sz="1600" baseline="0" dirty="0"/>
                        <a:t> + PJ</a:t>
                      </a:r>
                      <a:endParaRPr lang="fr-F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1879857"/>
                  </a:ext>
                </a:extLst>
              </a:tr>
            </a:tbl>
          </a:graphicData>
        </a:graphic>
      </p:graphicFrame>
      <p:pic>
        <p:nvPicPr>
          <p:cNvPr id="5" name="35D92A0D-34E6-4B04-96E6-6F1AE983761F" descr="6B9C6645-1945-4993-9B81-1347CC87AF40@h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48" y="1907668"/>
            <a:ext cx="7548108" cy="38404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Diagramme 10">
            <a:extLst>
              <a:ext uri="{FF2B5EF4-FFF2-40B4-BE49-F238E27FC236}">
                <a16:creationId xmlns:a16="http://schemas.microsoft.com/office/drawing/2014/main" id="{1736AC0E-BC53-4E86-99DE-E5B080DA2E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2995791"/>
              </p:ext>
            </p:extLst>
          </p:nvPr>
        </p:nvGraphicFramePr>
        <p:xfrm>
          <a:off x="790522" y="329541"/>
          <a:ext cx="7293852" cy="675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76604343"/>
      </p:ext>
    </p:extLst>
  </p:cSld>
  <p:clrMapOvr>
    <a:masterClrMapping/>
  </p:clrMapOvr>
</p:sld>
</file>

<file path=ppt/theme/theme1.xml><?xml version="1.0" encoding="utf-8"?>
<a:theme xmlns:a="http://schemas.openxmlformats.org/drawingml/2006/main" name="pages de contenu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age de presentation et de 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age de sous-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pages de contenu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_pages de contenu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1_page de presentation et de 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3_pages de contenu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961</TotalTime>
  <Words>2515</Words>
  <Application>Microsoft Office PowerPoint</Application>
  <PresentationFormat>Affichage à l'écran (4:3)</PresentationFormat>
  <Paragraphs>481</Paragraphs>
  <Slides>22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7</vt:i4>
      </vt:variant>
      <vt:variant>
        <vt:lpstr>Titres des diapositives</vt:lpstr>
      </vt:variant>
      <vt:variant>
        <vt:i4>22</vt:i4>
      </vt:variant>
    </vt:vector>
  </HeadingPairs>
  <TitlesOfParts>
    <vt:vector size="34" baseType="lpstr">
      <vt:lpstr>Arial</vt:lpstr>
      <vt:lpstr>Arial Italic</vt:lpstr>
      <vt:lpstr>Calibri</vt:lpstr>
      <vt:lpstr>Garamond</vt:lpstr>
      <vt:lpstr>Wingdings</vt:lpstr>
      <vt:lpstr>pages de contenus</vt:lpstr>
      <vt:lpstr>page de presentation et de partie</vt:lpstr>
      <vt:lpstr>page de sous-partie</vt:lpstr>
      <vt:lpstr>1_pages de contenus</vt:lpstr>
      <vt:lpstr>2_pages de contenus</vt:lpstr>
      <vt:lpstr>1_page de presentation et de partie</vt:lpstr>
      <vt:lpstr>3_pages de contenus</vt:lpstr>
      <vt:lpstr>Philipp Plein </vt:lpstr>
      <vt:lpstr>Contexte </vt:lpstr>
      <vt:lpstr>Contexte </vt:lpstr>
      <vt:lpstr>Contexte </vt:lpstr>
      <vt:lpstr>Situations professionnelles et référentiel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Prolongement(s) possible(s) du scénario</vt:lpstr>
      <vt:lpstr>Questions / réponses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baccalauréat professionnel AGOrA  Assistance à la gestion des organisations  et de leurs activités</dc:title>
  <dc:creator>Franck Brillet</dc:creator>
  <cp:lastModifiedBy>Franck Brillet</cp:lastModifiedBy>
  <cp:revision>100</cp:revision>
  <dcterms:created xsi:type="dcterms:W3CDTF">2020-05-13T14:37:05Z</dcterms:created>
  <dcterms:modified xsi:type="dcterms:W3CDTF">2020-06-05T16:49:57Z</dcterms:modified>
</cp:coreProperties>
</file>