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4" r:id="rId3"/>
    <p:sldId id="311" r:id="rId4"/>
    <p:sldId id="312" r:id="rId5"/>
    <p:sldId id="313" r:id="rId6"/>
    <p:sldId id="314" r:id="rId7"/>
    <p:sldId id="315" r:id="rId8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605225-3540-4C99-B9A8-C4796B64DE5F}" type="datetimeFigureOut">
              <a:rPr lang="fr-FR"/>
              <a:pPr>
                <a:defRPr/>
              </a:pPr>
              <a:t>02/06/2012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14E36A-2BDD-4BC9-99D0-0311D9344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9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5723CC-72EA-468F-966B-A7A3D66B0D0D}" type="datetimeFigureOut">
              <a:rPr lang="fr-FR"/>
              <a:pPr>
                <a:defRPr/>
              </a:pPr>
              <a:t>02/06/2012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55FCE6-EA9A-4A00-BB2D-D0A1AEF4CA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408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433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7A2AFA-73A3-4837-8A8A-B1237BE3652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5"/>
          <p:cNvSpPr txBox="1"/>
          <p:nvPr userDrawn="1"/>
        </p:nvSpPr>
        <p:spPr>
          <a:xfrm>
            <a:off x="209550" y="6515100"/>
            <a:ext cx="87645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250238" algn="l"/>
              </a:tabLst>
              <a:defRPr/>
            </a:pPr>
            <a:r>
              <a:rPr lang="fr-FR" sz="1200" dirty="0">
                <a:solidFill>
                  <a:srgbClr val="7D868D"/>
                </a:solidFill>
                <a:latin typeface="+mn-lt"/>
              </a:rPr>
              <a:t>PNP Bac Pro Gestion-Administration – 10 et 11 mai 2012 – Lyon 	</a:t>
            </a:r>
            <a:fld id="{5DD93BD0-1383-4DDE-A751-309F1D181950}" type="slidenum">
              <a:rPr lang="fr-FR" sz="1200" b="1">
                <a:solidFill>
                  <a:schemeClr val="accent2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8250238" algn="l"/>
                </a:tabLst>
                <a:defRPr/>
              </a:pPr>
              <a:t>‹N°›</a:t>
            </a:fld>
            <a:endParaRPr lang="fr-FR" sz="1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Ellipse 16"/>
          <p:cNvSpPr/>
          <p:nvPr userDrawn="1"/>
        </p:nvSpPr>
        <p:spPr>
          <a:xfrm>
            <a:off x="8437563" y="6507163"/>
            <a:ext cx="388937" cy="339725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6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imgae.tif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60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us-titre 2"/>
          <p:cNvSpPr txBox="1">
            <a:spLocks/>
          </p:cNvSpPr>
          <p:nvPr userDrawn="1"/>
        </p:nvSpPr>
        <p:spPr>
          <a:xfrm>
            <a:off x="2159000" y="5073650"/>
            <a:ext cx="6400800" cy="85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2000" dirty="0" smtClean="0"/>
              <a:t>Programme National de Pilotage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dirty="0" smtClean="0"/>
              <a:t>Lyon – 10 &amp; 11 mai 2012</a:t>
            </a:r>
            <a:endParaRPr lang="fr-FR" sz="2000" dirty="0"/>
          </a:p>
        </p:txBody>
      </p:sp>
      <p:pic>
        <p:nvPicPr>
          <p:cNvPr id="6" name="Picture 2" descr="E:\Mes docs\DD_Paris\AL\2010_2011\BTS_SIO\MENJVA_LOGO_Q.gi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51750" y="176213"/>
            <a:ext cx="12065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0915" y="2130425"/>
            <a:ext cx="7119070" cy="1375329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58745" y="3886200"/>
            <a:ext cx="6400800" cy="994565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Cliquez pour modifier le style des sous-titres du masque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5"/>
          <p:cNvSpPr txBox="1"/>
          <p:nvPr userDrawn="1"/>
        </p:nvSpPr>
        <p:spPr>
          <a:xfrm>
            <a:off x="209550" y="6515100"/>
            <a:ext cx="87645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250238" algn="l"/>
              </a:tabLst>
              <a:defRPr/>
            </a:pPr>
            <a:r>
              <a:rPr lang="fr-FR" sz="1200" dirty="0">
                <a:solidFill>
                  <a:srgbClr val="7D868D"/>
                </a:solidFill>
                <a:latin typeface="+mn-lt"/>
              </a:rPr>
              <a:t>PNP Bac Pro Gestion-Administration – 10 et 11 mai 2012 – Lyon 	</a:t>
            </a:r>
            <a:fld id="{20E34051-B46D-4203-AB5C-683930E13714}" type="slidenum">
              <a:rPr lang="fr-FR" sz="1200" b="1">
                <a:solidFill>
                  <a:schemeClr val="accent2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8250238" algn="l"/>
                </a:tabLst>
                <a:defRPr/>
              </a:pPr>
              <a:t>‹N°›</a:t>
            </a:fld>
            <a:endParaRPr lang="fr-FR" sz="1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" name="Ellipse 16"/>
          <p:cNvSpPr/>
          <p:nvPr userDrawn="1"/>
        </p:nvSpPr>
        <p:spPr>
          <a:xfrm>
            <a:off x="8437563" y="6507163"/>
            <a:ext cx="388937" cy="339725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7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64227"/>
            <a:ext cx="8229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5"/>
          <p:cNvSpPr txBox="1"/>
          <p:nvPr userDrawn="1"/>
        </p:nvSpPr>
        <p:spPr>
          <a:xfrm>
            <a:off x="209550" y="6515100"/>
            <a:ext cx="87645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250238" algn="l"/>
              </a:tabLst>
              <a:defRPr/>
            </a:pPr>
            <a:r>
              <a:rPr lang="fr-FR" sz="1200" dirty="0">
                <a:solidFill>
                  <a:srgbClr val="7D868D"/>
                </a:solidFill>
                <a:latin typeface="+mn-lt"/>
              </a:rPr>
              <a:t>PNP Bac Pro Gestion-Administration – 10 et 11 mai 2012 – Lyon 	</a:t>
            </a:r>
            <a:fld id="{137D27FB-9F45-4CDD-823D-A585E0B5710A}" type="slidenum">
              <a:rPr lang="fr-FR" sz="1200" b="1">
                <a:solidFill>
                  <a:schemeClr val="accent2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8250238" algn="l"/>
                </a:tabLst>
                <a:defRPr/>
              </a:pPr>
              <a:t>‹N°›</a:t>
            </a:fld>
            <a:endParaRPr lang="fr-FR" sz="1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Ellipse 16"/>
          <p:cNvSpPr/>
          <p:nvPr userDrawn="1"/>
        </p:nvSpPr>
        <p:spPr>
          <a:xfrm>
            <a:off x="8437563" y="6507163"/>
            <a:ext cx="388937" cy="339725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6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F606A"/>
                </a:solidFill>
              </a:defRPr>
            </a:lvl1pPr>
            <a:lvl2pPr>
              <a:buClr>
                <a:schemeClr val="accent2"/>
              </a:buClr>
              <a:defRPr sz="2400">
                <a:solidFill>
                  <a:srgbClr val="5F606A"/>
                </a:solidFill>
              </a:defRPr>
            </a:lvl2pPr>
            <a:lvl3pPr>
              <a:buClr>
                <a:schemeClr val="accent2"/>
              </a:buClr>
              <a:defRPr sz="2000">
                <a:solidFill>
                  <a:srgbClr val="5F606A"/>
                </a:solidFill>
              </a:defRPr>
            </a:lvl3pPr>
            <a:lvl4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4pPr>
            <a:lvl5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F606A"/>
                </a:solidFill>
              </a:defRPr>
            </a:lvl1pPr>
            <a:lvl2pPr>
              <a:buClr>
                <a:schemeClr val="accent2"/>
              </a:buClr>
              <a:defRPr sz="2400">
                <a:solidFill>
                  <a:srgbClr val="5F606A"/>
                </a:solidFill>
              </a:defRPr>
            </a:lvl2pPr>
            <a:lvl3pPr>
              <a:buClr>
                <a:schemeClr val="accent2"/>
              </a:buClr>
              <a:defRPr sz="2000">
                <a:solidFill>
                  <a:srgbClr val="5F606A"/>
                </a:solidFill>
              </a:defRPr>
            </a:lvl3pPr>
            <a:lvl4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4pPr>
            <a:lvl5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4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28161-930F-44D4-B16B-5E529029A2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60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5F606A"/>
                </a:solidFill>
              </a:defRPr>
            </a:lvl1pPr>
            <a:lvl2pPr>
              <a:defRPr sz="2000">
                <a:solidFill>
                  <a:srgbClr val="5F606A"/>
                </a:solidFill>
              </a:defRPr>
            </a:lvl2pPr>
            <a:lvl3pPr>
              <a:defRPr sz="1800">
                <a:solidFill>
                  <a:srgbClr val="5F606A"/>
                </a:solidFill>
              </a:defRPr>
            </a:lvl3pPr>
            <a:lvl4pPr>
              <a:defRPr sz="1600">
                <a:solidFill>
                  <a:srgbClr val="5F606A"/>
                </a:solidFill>
              </a:defRPr>
            </a:lvl4pPr>
            <a:lvl5pPr>
              <a:defRPr sz="1600">
                <a:solidFill>
                  <a:srgbClr val="5F606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60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5F606A"/>
                </a:solidFill>
              </a:defRPr>
            </a:lvl1pPr>
            <a:lvl2pPr>
              <a:defRPr sz="2000">
                <a:solidFill>
                  <a:srgbClr val="5F606A"/>
                </a:solidFill>
              </a:defRPr>
            </a:lvl2pPr>
            <a:lvl3pPr>
              <a:defRPr sz="1800">
                <a:solidFill>
                  <a:srgbClr val="5F606A"/>
                </a:solidFill>
              </a:defRPr>
            </a:lvl3pPr>
            <a:lvl4pPr>
              <a:defRPr sz="1600">
                <a:solidFill>
                  <a:srgbClr val="5F606A"/>
                </a:solidFill>
              </a:defRPr>
            </a:lvl4pPr>
            <a:lvl5pPr>
              <a:defRPr sz="1600">
                <a:solidFill>
                  <a:srgbClr val="5F606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6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1E0A-5463-4171-A01D-A13D8ACC2D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4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2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B8E5D-C766-4BF0-B908-BA69915E6E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3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4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5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7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1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13829-0341-45A5-A9A7-E582C53847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200C1C-ADCB-45E6-895E-81EAFFDE82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54238" y="2130425"/>
            <a:ext cx="671195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/>
              <a:t>A</a:t>
            </a:r>
            <a:r>
              <a:rPr lang="fr-FR" b="1" dirty="0" smtClean="0"/>
              <a:t>telier </a:t>
            </a:r>
            <a:r>
              <a:rPr lang="fr-FR" b="1" dirty="0" smtClean="0"/>
              <a:t>rédactionnel en seconde professionnelle gestion administration</a:t>
            </a:r>
            <a:endParaRPr lang="fr-FR" b="1" dirty="0"/>
          </a:p>
        </p:txBody>
      </p:sp>
      <p:sp>
        <p:nvSpPr>
          <p:cNvPr id="12290" name="Sous-titre 2"/>
          <p:cNvSpPr>
            <a:spLocks noGrp="1"/>
          </p:cNvSpPr>
          <p:nvPr>
            <p:ph type="subTitle" idx="1"/>
          </p:nvPr>
        </p:nvSpPr>
        <p:spPr>
          <a:xfrm>
            <a:off x="2154238" y="3795713"/>
            <a:ext cx="6623050" cy="2292350"/>
          </a:xfrm>
        </p:spPr>
        <p:txBody>
          <a:bodyPr/>
          <a:lstStyle/>
          <a:p>
            <a:r>
              <a:rPr lang="fr-FR" sz="2400" b="1" smtClean="0">
                <a:solidFill>
                  <a:srgbClr val="002060"/>
                </a:solidFill>
              </a:rPr>
              <a:t>Bac Professionnel Gestion-Administration</a:t>
            </a:r>
            <a:br>
              <a:rPr lang="fr-FR" sz="2400" b="1" smtClean="0">
                <a:solidFill>
                  <a:srgbClr val="002060"/>
                </a:solidFill>
              </a:rPr>
            </a:br>
            <a:r>
              <a:rPr lang="fr-FR" sz="2400" b="1" smtClean="0">
                <a:solidFill>
                  <a:srgbClr val="002060"/>
                </a:solidFill>
              </a:rPr>
              <a:t>Guide d’accompagnement pédagogique</a:t>
            </a:r>
          </a:p>
        </p:txBody>
      </p:sp>
      <p:pic>
        <p:nvPicPr>
          <p:cNvPr id="12291" name="Picture 2" descr="E:\Mes docs\DD_Paris\AL\2010_2011\BTS_SIO\MENJVA_LOGO_Q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50" y="176213"/>
            <a:ext cx="12065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 smtClean="0"/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Quelques exemples d’écran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FR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FR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446088" indent="0" fontAlgn="auto">
              <a:spcAft>
                <a:spcPts val="0"/>
              </a:spcAft>
              <a:buNone/>
              <a:defRPr/>
            </a:pPr>
            <a:r>
              <a:rPr lang="fr-F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Ces exemples sont bruts, non animés, </a:t>
            </a:r>
            <a:r>
              <a:rPr lang="fr-FR" sz="18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non commentés…</a:t>
            </a:r>
            <a:endParaRPr lang="fr-FR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446088" indent="0" fontAlgn="auto">
              <a:spcAft>
                <a:spcPts val="0"/>
              </a:spcAft>
              <a:buNone/>
              <a:defRPr/>
            </a:pPr>
            <a:endParaRPr lang="fr-FR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446088" indent="0" fontAlgn="auto">
              <a:spcAft>
                <a:spcPts val="0"/>
              </a:spcAft>
              <a:buNone/>
              <a:defRPr/>
            </a:pPr>
            <a:r>
              <a:rPr lang="fr-F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Ils peuvent servir en groupe ou individuellement de support pour des ateliers rédactionnels. Ils sont à votre disposition, à vous de construire leur utilisation.</a:t>
            </a:r>
            <a:endParaRPr lang="fr-FR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5" descr="ecran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85825"/>
            <a:ext cx="8642350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0825" y="620713"/>
            <a:ext cx="8569325" cy="54721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4" descr="ecran 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0"/>
            <a:ext cx="9144000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8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4" descr="ecran 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0"/>
            <a:ext cx="9144000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4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3567"/>
            <a:ext cx="9144000" cy="53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8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ecran 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0088"/>
            <a:ext cx="914400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67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87786715bb7f1c7a358c1a684be96fd391332"/>
</p:tagLst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52</Words>
  <Application>Microsoft Office PowerPoint</Application>
  <PresentationFormat>Affichage à l'écran (4:3)</PresentationFormat>
  <Paragraphs>10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Atelier rédactionnel en seconde professionnelle gestion administration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famille MAZOYER</dc:creator>
  <cp:lastModifiedBy>Pat</cp:lastModifiedBy>
  <cp:revision>43</cp:revision>
  <dcterms:created xsi:type="dcterms:W3CDTF">2012-04-18T11:30:05Z</dcterms:created>
  <dcterms:modified xsi:type="dcterms:W3CDTF">2012-06-02T11:42:16Z</dcterms:modified>
</cp:coreProperties>
</file>