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tiff" ContentType="image/tiff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94" r:id="rId3"/>
    <p:sldId id="311" r:id="rId4"/>
    <p:sldId id="312" r:id="rId5"/>
    <p:sldId id="313" r:id="rId6"/>
    <p:sldId id="314" r:id="rId7"/>
    <p:sldId id="315" r:id="rId8"/>
  </p:sldIdLst>
  <p:sldSz cx="9144000" cy="6858000" type="screen4x3"/>
  <p:notesSz cx="6858000" cy="9144000"/>
  <p:custDataLst>
    <p:tags r:id="rId11"/>
  </p:custDataLst>
  <p:defaultTextStyle>
    <a:defPPr>
      <a:defRPr lang="fr-FR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F606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15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17605225-3540-4C99-B9A8-C4796B64DE5F}" type="datetimeFigureOut">
              <a:rPr lang="fr-FR"/>
              <a:pPr>
                <a:defRPr/>
              </a:pPr>
              <a:t>02/06/2012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C614E36A-2BDD-4BC9-99D0-0311D9344684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7989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CC5723CC-72EA-468F-966B-A7A3D66B0D0D}" type="datetimeFigureOut">
              <a:rPr lang="fr-FR"/>
              <a:pPr>
                <a:defRPr/>
              </a:pPr>
              <a:t>02/06/2012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  <a:endParaRPr lang="fr-FR" noProof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4355FCE6-EA9A-4A00-BB2D-D0A1AEF4CAC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1140807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Espace réservé de l'image des diapositives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fr-FR" smtClean="0"/>
          </a:p>
        </p:txBody>
      </p:sp>
      <p:sp>
        <p:nvSpPr>
          <p:cNvPr id="14339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37A2AFA-73A3-4837-8A8A-B1237BE36521}" type="slidenum">
              <a:rPr lang="fr-FR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tif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15"/>
          <p:cNvSpPr txBox="1"/>
          <p:nvPr userDrawn="1"/>
        </p:nvSpPr>
        <p:spPr>
          <a:xfrm>
            <a:off x="209550" y="6515100"/>
            <a:ext cx="8764588" cy="2778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tabLst>
                <a:tab pos="8250238" algn="l"/>
              </a:tabLst>
              <a:defRPr/>
            </a:pPr>
            <a:r>
              <a:rPr lang="fr-FR" sz="1200" dirty="0">
                <a:solidFill>
                  <a:srgbClr val="7D868D"/>
                </a:solidFill>
                <a:latin typeface="+mn-lt"/>
              </a:rPr>
              <a:t>PNP Bac Pro Gestion-Administration – 10 et 11 mai 2012 – Lyon 	</a:t>
            </a:r>
            <a:fld id="{5DD93BD0-1383-4DDE-A751-309F1D181950}" type="slidenum">
              <a:rPr lang="fr-FR" sz="1200" b="1">
                <a:solidFill>
                  <a:schemeClr val="accent2"/>
                </a:solidFill>
                <a:latin typeface="+mn-lt"/>
              </a:rPr>
              <a:pPr fontAlgn="auto">
                <a:spcBef>
                  <a:spcPts val="0"/>
                </a:spcBef>
                <a:spcAft>
                  <a:spcPts val="0"/>
                </a:spcAft>
                <a:tabLst>
                  <a:tab pos="8250238" algn="l"/>
                </a:tabLst>
                <a:defRPr/>
              </a:pPr>
              <a:t>‹N°›</a:t>
            </a:fld>
            <a:endParaRPr lang="fr-FR" sz="1200" b="1" dirty="0">
              <a:solidFill>
                <a:schemeClr val="accent2"/>
              </a:solidFill>
              <a:latin typeface="+mn-lt"/>
            </a:endParaRPr>
          </a:p>
        </p:txBody>
      </p:sp>
      <p:sp>
        <p:nvSpPr>
          <p:cNvPr id="5" name="Ellipse 16"/>
          <p:cNvSpPr/>
          <p:nvPr userDrawn="1"/>
        </p:nvSpPr>
        <p:spPr>
          <a:xfrm>
            <a:off x="8437563" y="6507163"/>
            <a:ext cx="388937" cy="339725"/>
          </a:xfrm>
          <a:prstGeom prst="ellipse">
            <a:avLst/>
          </a:prstGeom>
          <a:noFill/>
          <a:ln>
            <a:solidFill>
              <a:srgbClr val="7D868D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grpSp>
        <p:nvGrpSpPr>
          <p:cNvPr id="6" name="Group 29"/>
          <p:cNvGrpSpPr>
            <a:grpSpLocks/>
          </p:cNvGrpSpPr>
          <p:nvPr userDrawn="1"/>
        </p:nvGrpSpPr>
        <p:grpSpPr bwMode="auto">
          <a:xfrm>
            <a:off x="0" y="260350"/>
            <a:ext cx="323850" cy="6408738"/>
            <a:chOff x="0" y="164"/>
            <a:chExt cx="204" cy="4037"/>
          </a:xfrm>
        </p:grpSpPr>
        <p:sp>
          <p:nvSpPr>
            <p:cNvPr id="7" name="Rectangle 7"/>
            <p:cNvSpPr>
              <a:spLocks noChangeArrowheads="1"/>
            </p:cNvSpPr>
            <p:nvPr userDrawn="1"/>
          </p:nvSpPr>
          <p:spPr bwMode="auto">
            <a:xfrm flipH="1">
              <a:off x="45" y="3022"/>
              <a:ext cx="159" cy="159"/>
            </a:xfrm>
            <a:prstGeom prst="rect">
              <a:avLst/>
            </a:prstGeom>
            <a:solidFill>
              <a:srgbClr val="B8CCE4">
                <a:alpha val="80000"/>
              </a:srgbClr>
            </a:solidFill>
            <a:ln w="12700">
              <a:solidFill>
                <a:srgbClr val="FFFFFF"/>
              </a:solidFill>
              <a:miter lim="800000"/>
              <a:headEnd/>
              <a:tailEnd/>
            </a:ln>
            <a:effectLst/>
            <a:extLst/>
          </p:spPr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latin typeface="+mn-lt"/>
              </a:endParaRPr>
            </a:p>
          </p:txBody>
        </p:sp>
        <p:sp>
          <p:nvSpPr>
            <p:cNvPr id="8" name="Rectangle 9"/>
            <p:cNvSpPr>
              <a:spLocks noChangeArrowheads="1"/>
            </p:cNvSpPr>
            <p:nvPr userDrawn="1"/>
          </p:nvSpPr>
          <p:spPr bwMode="auto">
            <a:xfrm flipH="1">
              <a:off x="68" y="663"/>
              <a:ext cx="102" cy="102"/>
            </a:xfrm>
            <a:prstGeom prst="rect">
              <a:avLst/>
            </a:prstGeom>
            <a:solidFill>
              <a:srgbClr val="B8CCE4">
                <a:alpha val="80000"/>
              </a:srgbClr>
            </a:solidFill>
            <a:ln w="12700">
              <a:solidFill>
                <a:srgbClr val="FFFFFF"/>
              </a:solidFill>
              <a:miter lim="800000"/>
              <a:headEnd/>
              <a:tailEnd/>
            </a:ln>
            <a:effectLst/>
            <a:extLst/>
          </p:spPr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latin typeface="+mn-lt"/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 userDrawn="1"/>
          </p:nvSpPr>
          <p:spPr bwMode="auto">
            <a:xfrm flipH="1">
              <a:off x="0" y="572"/>
              <a:ext cx="68" cy="68"/>
            </a:xfrm>
            <a:prstGeom prst="rect">
              <a:avLst/>
            </a:prstGeom>
            <a:solidFill>
              <a:srgbClr val="DBE5F1">
                <a:alpha val="50000"/>
              </a:srgbClr>
            </a:solidFill>
            <a:ln w="12700">
              <a:solidFill>
                <a:srgbClr val="FFFFFF"/>
              </a:solidFill>
              <a:miter lim="800000"/>
              <a:headEnd/>
              <a:tailEnd/>
            </a:ln>
            <a:effectLst/>
            <a:extLst/>
          </p:spPr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latin typeface="+mn-lt"/>
              </a:endParaRPr>
            </a:p>
          </p:txBody>
        </p:sp>
        <p:sp>
          <p:nvSpPr>
            <p:cNvPr id="10" name="Rectangle 11"/>
            <p:cNvSpPr>
              <a:spLocks noChangeArrowheads="1"/>
            </p:cNvSpPr>
            <p:nvPr userDrawn="1"/>
          </p:nvSpPr>
          <p:spPr bwMode="auto">
            <a:xfrm flipH="1">
              <a:off x="68" y="2160"/>
              <a:ext cx="91" cy="91"/>
            </a:xfrm>
            <a:prstGeom prst="rect">
              <a:avLst/>
            </a:prstGeom>
            <a:solidFill>
              <a:srgbClr val="DBE5F1">
                <a:alpha val="50000"/>
              </a:srgbClr>
            </a:solidFill>
            <a:ln w="12700">
              <a:solidFill>
                <a:srgbClr val="FFFFFF"/>
              </a:solidFill>
              <a:miter lim="800000"/>
              <a:headEnd/>
              <a:tailEnd/>
            </a:ln>
            <a:effectLst/>
            <a:extLst/>
          </p:spPr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latin typeface="+mn-lt"/>
              </a:endParaRPr>
            </a:p>
          </p:txBody>
        </p:sp>
        <p:sp>
          <p:nvSpPr>
            <p:cNvPr id="11" name="Rectangle 16"/>
            <p:cNvSpPr>
              <a:spLocks noChangeArrowheads="1"/>
            </p:cNvSpPr>
            <p:nvPr userDrawn="1"/>
          </p:nvSpPr>
          <p:spPr bwMode="auto">
            <a:xfrm>
              <a:off x="0" y="3475"/>
              <a:ext cx="158" cy="146"/>
            </a:xfrm>
            <a:prstGeom prst="rect">
              <a:avLst/>
            </a:prstGeom>
            <a:solidFill>
              <a:srgbClr val="BFBFBF">
                <a:alpha val="50195"/>
              </a:srgbClr>
            </a:solidFill>
            <a:ln w="12700">
              <a:solidFill>
                <a:srgbClr val="FFFFFF"/>
              </a:solidFill>
              <a:miter lim="800000"/>
              <a:headEnd/>
              <a:tailEnd/>
            </a:ln>
            <a:effectLst/>
            <a:extLst/>
          </p:spPr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latin typeface="+mn-lt"/>
              </a:endParaRPr>
            </a:p>
          </p:txBody>
        </p:sp>
        <p:sp>
          <p:nvSpPr>
            <p:cNvPr id="12" name="Rectangle 17"/>
            <p:cNvSpPr>
              <a:spLocks noChangeArrowheads="1"/>
            </p:cNvSpPr>
            <p:nvPr userDrawn="1"/>
          </p:nvSpPr>
          <p:spPr bwMode="auto">
            <a:xfrm flipV="1">
              <a:off x="68" y="1888"/>
              <a:ext cx="91" cy="91"/>
            </a:xfrm>
            <a:prstGeom prst="rect">
              <a:avLst/>
            </a:prstGeom>
            <a:solidFill>
              <a:srgbClr val="C0504D"/>
            </a:solidFill>
            <a:ln w="12700">
              <a:solidFill>
                <a:srgbClr val="FFFFFF"/>
              </a:solidFill>
              <a:miter lim="800000"/>
              <a:headEnd/>
              <a:tailEnd/>
            </a:ln>
            <a:effectLst/>
            <a:extLst/>
          </p:spPr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latin typeface="+mn-lt"/>
              </a:endParaRPr>
            </a:p>
          </p:txBody>
        </p:sp>
        <p:sp>
          <p:nvSpPr>
            <p:cNvPr id="13" name="Rectangle 18"/>
            <p:cNvSpPr>
              <a:spLocks noChangeArrowheads="1"/>
            </p:cNvSpPr>
            <p:nvPr userDrawn="1"/>
          </p:nvSpPr>
          <p:spPr bwMode="auto">
            <a:xfrm flipV="1">
              <a:off x="68" y="1038"/>
              <a:ext cx="79" cy="79"/>
            </a:xfrm>
            <a:prstGeom prst="rect">
              <a:avLst/>
            </a:prstGeom>
            <a:solidFill>
              <a:srgbClr val="BFBFBF">
                <a:alpha val="50000"/>
              </a:srgbClr>
            </a:solidFill>
            <a:ln w="12700">
              <a:solidFill>
                <a:srgbClr val="FFFFFF"/>
              </a:solidFill>
              <a:miter lim="800000"/>
              <a:headEnd/>
              <a:tailEnd/>
            </a:ln>
            <a:effectLst/>
            <a:extLst/>
          </p:spPr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latin typeface="+mn-lt"/>
              </a:endParaRPr>
            </a:p>
          </p:txBody>
        </p:sp>
        <p:sp>
          <p:nvSpPr>
            <p:cNvPr id="14" name="Rectangle 18"/>
            <p:cNvSpPr>
              <a:spLocks noChangeArrowheads="1"/>
            </p:cNvSpPr>
            <p:nvPr userDrawn="1"/>
          </p:nvSpPr>
          <p:spPr bwMode="auto">
            <a:xfrm flipV="1">
              <a:off x="46" y="1570"/>
              <a:ext cx="125" cy="125"/>
            </a:xfrm>
            <a:prstGeom prst="rect">
              <a:avLst/>
            </a:prstGeom>
            <a:solidFill>
              <a:srgbClr val="BFBFBF">
                <a:alpha val="50000"/>
              </a:srgbClr>
            </a:solidFill>
            <a:ln w="12700">
              <a:solidFill>
                <a:srgbClr val="FFFFFF"/>
              </a:solidFill>
              <a:miter lim="800000"/>
              <a:headEnd/>
              <a:tailEnd/>
            </a:ln>
            <a:effectLst/>
            <a:extLst/>
          </p:spPr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latin typeface="+mn-lt"/>
              </a:endParaRPr>
            </a:p>
          </p:txBody>
        </p:sp>
        <p:sp>
          <p:nvSpPr>
            <p:cNvPr id="15" name="Rectangle 16"/>
            <p:cNvSpPr>
              <a:spLocks noChangeArrowheads="1"/>
            </p:cNvSpPr>
            <p:nvPr userDrawn="1"/>
          </p:nvSpPr>
          <p:spPr bwMode="auto">
            <a:xfrm>
              <a:off x="68" y="346"/>
              <a:ext cx="136" cy="136"/>
            </a:xfrm>
            <a:prstGeom prst="rect">
              <a:avLst/>
            </a:prstGeom>
            <a:solidFill>
              <a:srgbClr val="BFBFBF">
                <a:alpha val="50000"/>
              </a:srgbClr>
            </a:solidFill>
            <a:ln w="12700">
              <a:solidFill>
                <a:srgbClr val="FFFFFF"/>
              </a:solidFill>
              <a:miter lim="800000"/>
              <a:headEnd/>
              <a:tailEnd/>
            </a:ln>
            <a:effectLst/>
            <a:extLst/>
          </p:spPr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latin typeface="+mn-lt"/>
              </a:endParaRPr>
            </a:p>
          </p:txBody>
        </p:sp>
        <p:sp>
          <p:nvSpPr>
            <p:cNvPr id="16" name="Rectangle 18"/>
            <p:cNvSpPr>
              <a:spLocks noChangeArrowheads="1"/>
            </p:cNvSpPr>
            <p:nvPr userDrawn="1"/>
          </p:nvSpPr>
          <p:spPr bwMode="auto">
            <a:xfrm flipV="1">
              <a:off x="34" y="2353"/>
              <a:ext cx="79" cy="79"/>
            </a:xfrm>
            <a:prstGeom prst="rect">
              <a:avLst/>
            </a:prstGeom>
            <a:solidFill>
              <a:srgbClr val="BFBFBF">
                <a:alpha val="50000"/>
              </a:srgbClr>
            </a:solidFill>
            <a:ln w="12700">
              <a:solidFill>
                <a:srgbClr val="FFFFFF"/>
              </a:solidFill>
              <a:miter lim="800000"/>
              <a:headEnd/>
              <a:tailEnd/>
            </a:ln>
            <a:effectLst/>
            <a:extLst/>
          </p:spPr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latin typeface="+mn-lt"/>
              </a:endParaRPr>
            </a:p>
          </p:txBody>
        </p:sp>
        <p:sp>
          <p:nvSpPr>
            <p:cNvPr id="17" name="Rectangle 17"/>
            <p:cNvSpPr>
              <a:spLocks noChangeArrowheads="1"/>
            </p:cNvSpPr>
            <p:nvPr userDrawn="1"/>
          </p:nvSpPr>
          <p:spPr bwMode="auto">
            <a:xfrm flipV="1">
              <a:off x="22" y="2795"/>
              <a:ext cx="125" cy="125"/>
            </a:xfrm>
            <a:prstGeom prst="rect">
              <a:avLst/>
            </a:prstGeom>
            <a:solidFill>
              <a:srgbClr val="C0504D"/>
            </a:solidFill>
            <a:ln w="12700">
              <a:solidFill>
                <a:srgbClr val="FFFFFF"/>
              </a:solidFill>
              <a:miter lim="800000"/>
              <a:headEnd/>
              <a:tailEnd/>
            </a:ln>
            <a:effectLst/>
            <a:extLst/>
          </p:spPr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latin typeface="+mn-lt"/>
              </a:endParaRPr>
            </a:p>
          </p:txBody>
        </p:sp>
        <p:sp>
          <p:nvSpPr>
            <p:cNvPr id="18" name="Rectangle 17"/>
            <p:cNvSpPr>
              <a:spLocks noChangeArrowheads="1"/>
            </p:cNvSpPr>
            <p:nvPr userDrawn="1"/>
          </p:nvSpPr>
          <p:spPr bwMode="auto">
            <a:xfrm flipV="1">
              <a:off x="68" y="164"/>
              <a:ext cx="91" cy="91"/>
            </a:xfrm>
            <a:prstGeom prst="rect">
              <a:avLst/>
            </a:prstGeom>
            <a:solidFill>
              <a:srgbClr val="C0504D"/>
            </a:solidFill>
            <a:ln w="12700">
              <a:solidFill>
                <a:srgbClr val="FFFFFF"/>
              </a:solidFill>
              <a:miter lim="800000"/>
              <a:headEnd/>
              <a:tailEnd/>
            </a:ln>
            <a:effectLst/>
            <a:extLst/>
          </p:spPr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latin typeface="+mn-lt"/>
              </a:endParaRPr>
            </a:p>
          </p:txBody>
        </p:sp>
        <p:sp>
          <p:nvSpPr>
            <p:cNvPr id="19" name="Rectangle 9"/>
            <p:cNvSpPr>
              <a:spLocks noChangeArrowheads="1"/>
            </p:cNvSpPr>
            <p:nvPr userDrawn="1"/>
          </p:nvSpPr>
          <p:spPr bwMode="auto">
            <a:xfrm flipH="1">
              <a:off x="113" y="1298"/>
              <a:ext cx="68" cy="68"/>
            </a:xfrm>
            <a:prstGeom prst="rect">
              <a:avLst/>
            </a:prstGeom>
            <a:solidFill>
              <a:srgbClr val="B8CCE4">
                <a:alpha val="80000"/>
              </a:srgbClr>
            </a:solidFill>
            <a:ln w="12700">
              <a:solidFill>
                <a:srgbClr val="FFFFFF"/>
              </a:solidFill>
              <a:miter lim="800000"/>
              <a:headEnd/>
              <a:tailEnd/>
            </a:ln>
            <a:effectLst/>
            <a:extLst/>
          </p:spPr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latin typeface="+mn-lt"/>
              </a:endParaRPr>
            </a:p>
          </p:txBody>
        </p:sp>
        <p:sp>
          <p:nvSpPr>
            <p:cNvPr id="20" name="Rectangle 9"/>
            <p:cNvSpPr>
              <a:spLocks noChangeArrowheads="1"/>
            </p:cNvSpPr>
            <p:nvPr userDrawn="1"/>
          </p:nvSpPr>
          <p:spPr bwMode="auto">
            <a:xfrm flipH="1">
              <a:off x="68" y="2568"/>
              <a:ext cx="102" cy="102"/>
            </a:xfrm>
            <a:prstGeom prst="rect">
              <a:avLst/>
            </a:prstGeom>
            <a:solidFill>
              <a:srgbClr val="B8CCE4">
                <a:alpha val="80000"/>
              </a:srgbClr>
            </a:solidFill>
            <a:ln w="12700">
              <a:solidFill>
                <a:srgbClr val="FFFFFF"/>
              </a:solidFill>
              <a:miter lim="800000"/>
              <a:headEnd/>
              <a:tailEnd/>
            </a:ln>
            <a:effectLst/>
            <a:extLst/>
          </p:spPr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latin typeface="+mn-lt"/>
              </a:endParaRPr>
            </a:p>
          </p:txBody>
        </p:sp>
        <p:sp>
          <p:nvSpPr>
            <p:cNvPr id="21" name="Rectangle 18"/>
            <p:cNvSpPr>
              <a:spLocks noChangeArrowheads="1"/>
            </p:cNvSpPr>
            <p:nvPr userDrawn="1"/>
          </p:nvSpPr>
          <p:spPr bwMode="auto">
            <a:xfrm flipV="1">
              <a:off x="68" y="3748"/>
              <a:ext cx="79" cy="79"/>
            </a:xfrm>
            <a:prstGeom prst="rect">
              <a:avLst/>
            </a:prstGeom>
            <a:solidFill>
              <a:srgbClr val="BFBFBF">
                <a:alpha val="50000"/>
              </a:srgbClr>
            </a:solidFill>
            <a:ln w="12700">
              <a:solidFill>
                <a:srgbClr val="FFFFFF"/>
              </a:solidFill>
              <a:miter lim="800000"/>
              <a:headEnd/>
              <a:tailEnd/>
            </a:ln>
            <a:effectLst/>
            <a:extLst/>
          </p:spPr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latin typeface="+mn-lt"/>
              </a:endParaRPr>
            </a:p>
          </p:txBody>
        </p:sp>
        <p:sp>
          <p:nvSpPr>
            <p:cNvPr id="22" name="Rectangle 9"/>
            <p:cNvSpPr>
              <a:spLocks noChangeArrowheads="1"/>
            </p:cNvSpPr>
            <p:nvPr userDrawn="1"/>
          </p:nvSpPr>
          <p:spPr bwMode="auto">
            <a:xfrm flipH="1">
              <a:off x="113" y="4008"/>
              <a:ext cx="68" cy="68"/>
            </a:xfrm>
            <a:prstGeom prst="rect">
              <a:avLst/>
            </a:prstGeom>
            <a:solidFill>
              <a:srgbClr val="B8CCE4">
                <a:alpha val="80000"/>
              </a:srgbClr>
            </a:solidFill>
            <a:ln w="12700">
              <a:solidFill>
                <a:srgbClr val="FFFFFF"/>
              </a:solidFill>
              <a:miter lim="800000"/>
              <a:headEnd/>
              <a:tailEnd/>
            </a:ln>
            <a:effectLst/>
            <a:extLst/>
          </p:spPr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latin typeface="+mn-lt"/>
              </a:endParaRPr>
            </a:p>
          </p:txBody>
        </p:sp>
        <p:sp>
          <p:nvSpPr>
            <p:cNvPr id="23" name="Rectangle 17"/>
            <p:cNvSpPr>
              <a:spLocks noChangeArrowheads="1"/>
            </p:cNvSpPr>
            <p:nvPr userDrawn="1"/>
          </p:nvSpPr>
          <p:spPr bwMode="auto">
            <a:xfrm flipV="1">
              <a:off x="68" y="4156"/>
              <a:ext cx="45" cy="45"/>
            </a:xfrm>
            <a:prstGeom prst="rect">
              <a:avLst/>
            </a:prstGeom>
            <a:solidFill>
              <a:srgbClr val="C0504D"/>
            </a:solidFill>
            <a:ln w="12700">
              <a:solidFill>
                <a:srgbClr val="FFFFFF"/>
              </a:solidFill>
              <a:miter lim="800000"/>
              <a:headEnd/>
              <a:tailEnd/>
            </a:ln>
            <a:effectLst/>
            <a:extLst/>
          </p:spPr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latin typeface="+mn-lt"/>
              </a:endParaRPr>
            </a:p>
          </p:txBody>
        </p:sp>
        <p:sp>
          <p:nvSpPr>
            <p:cNvPr id="24" name="Rectangle 17"/>
            <p:cNvSpPr>
              <a:spLocks noChangeArrowheads="1"/>
            </p:cNvSpPr>
            <p:nvPr userDrawn="1"/>
          </p:nvSpPr>
          <p:spPr bwMode="auto">
            <a:xfrm flipV="1">
              <a:off x="68" y="890"/>
              <a:ext cx="45" cy="45"/>
            </a:xfrm>
            <a:prstGeom prst="rect">
              <a:avLst/>
            </a:prstGeom>
            <a:solidFill>
              <a:srgbClr val="C0504D"/>
            </a:solidFill>
            <a:ln w="12700">
              <a:solidFill>
                <a:srgbClr val="FFFFFF"/>
              </a:solidFill>
              <a:miter lim="800000"/>
              <a:headEnd/>
              <a:tailEnd/>
            </a:ln>
            <a:effectLst/>
            <a:extLst/>
          </p:spPr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latin typeface="+mn-lt"/>
              </a:endParaRPr>
            </a:p>
          </p:txBody>
        </p:sp>
      </p:grp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>
                <a:solidFill>
                  <a:schemeClr val="accent2"/>
                </a:solidFill>
              </a:defRPr>
            </a:lvl1pPr>
          </a:lstStyle>
          <a:p>
            <a:r>
              <a:rPr lang="fr-FR" dirty="0" smtClean="0"/>
              <a:t>Cliquez et modifiez le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chemeClr val="accent2"/>
              </a:buClr>
              <a:defRPr>
                <a:solidFill>
                  <a:srgbClr val="575D62"/>
                </a:solidFill>
              </a:defRPr>
            </a:lvl1pPr>
            <a:lvl2pPr>
              <a:defRPr>
                <a:solidFill>
                  <a:srgbClr val="575D62"/>
                </a:solidFill>
              </a:defRPr>
            </a:lvl2pPr>
            <a:lvl3pPr>
              <a:defRPr>
                <a:solidFill>
                  <a:srgbClr val="575D62"/>
                </a:solidFill>
              </a:defRPr>
            </a:lvl3pPr>
            <a:lvl4pPr>
              <a:defRPr>
                <a:solidFill>
                  <a:srgbClr val="575D62"/>
                </a:solidFill>
              </a:defRPr>
            </a:lvl4pPr>
            <a:lvl5pPr>
              <a:defRPr>
                <a:solidFill>
                  <a:srgbClr val="575D62"/>
                </a:solidFill>
              </a:defRPr>
            </a:lvl5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6" descr="imgae.tiff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66052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ous-titre 2"/>
          <p:cNvSpPr txBox="1">
            <a:spLocks/>
          </p:cNvSpPr>
          <p:nvPr userDrawn="1"/>
        </p:nvSpPr>
        <p:spPr>
          <a:xfrm>
            <a:off x="2159000" y="5073650"/>
            <a:ext cx="6400800" cy="85725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fr-FR" sz="2000" dirty="0" smtClean="0"/>
              <a:t>Programme National de Pilotage</a:t>
            </a:r>
          </a:p>
          <a:p>
            <a:pPr fontAlgn="auto">
              <a:spcAft>
                <a:spcPts val="0"/>
              </a:spcAft>
              <a:defRPr/>
            </a:pPr>
            <a:r>
              <a:rPr lang="fr-FR" sz="2000" dirty="0" smtClean="0"/>
              <a:t>Lyon – 10 &amp; 11 mai 2012</a:t>
            </a:r>
            <a:endParaRPr lang="fr-FR" sz="2000" dirty="0"/>
          </a:p>
        </p:txBody>
      </p:sp>
      <p:pic>
        <p:nvPicPr>
          <p:cNvPr id="6" name="Picture 2" descr="E:\Mes docs\DD_Paris\AL\2010_2011\BTS_SIO\MENJVA_LOGO_Q.gif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7651750" y="176213"/>
            <a:ext cx="1206500" cy="111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780915" y="2130425"/>
            <a:ext cx="7119070" cy="1375329"/>
          </a:xfrm>
          <a:solidFill>
            <a:schemeClr val="accent2"/>
          </a:solidFill>
          <a:ln>
            <a:solidFill>
              <a:schemeClr val="accent2"/>
            </a:solidFill>
          </a:ln>
        </p:spPr>
        <p:txBody>
          <a:bodyPr>
            <a:normAutofit/>
          </a:bodyPr>
          <a:lstStyle>
            <a:lvl1pPr>
              <a:defRPr sz="3600">
                <a:solidFill>
                  <a:srgbClr val="FFFFFF"/>
                </a:solidFill>
              </a:defRPr>
            </a:lvl1pPr>
          </a:lstStyle>
          <a:p>
            <a:r>
              <a:rPr lang="fr-FR" dirty="0" smtClean="0"/>
              <a:t>Cliquez et modifiez le titre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158745" y="3886200"/>
            <a:ext cx="6400800" cy="994565"/>
          </a:xfrm>
        </p:spPr>
        <p:txBody>
          <a:bodyPr>
            <a:normAutofit/>
          </a:bodyPr>
          <a:lstStyle>
            <a:lvl1pPr marL="0" indent="0" algn="ctr">
              <a:buNone/>
              <a:defRPr sz="2800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Cliquez pour modifier le style des sous-titres du masque</a:t>
            </a:r>
            <a:endParaRPr lang="fr-F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15"/>
          <p:cNvSpPr txBox="1"/>
          <p:nvPr userDrawn="1"/>
        </p:nvSpPr>
        <p:spPr>
          <a:xfrm>
            <a:off x="209550" y="6515100"/>
            <a:ext cx="8764588" cy="2778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tabLst>
                <a:tab pos="8250238" algn="l"/>
              </a:tabLst>
              <a:defRPr/>
            </a:pPr>
            <a:r>
              <a:rPr lang="fr-FR" sz="1200" dirty="0">
                <a:solidFill>
                  <a:srgbClr val="7D868D"/>
                </a:solidFill>
                <a:latin typeface="+mn-lt"/>
              </a:rPr>
              <a:t>PNP Bac Pro Gestion-Administration – 10 et 11 mai 2012 – Lyon 	</a:t>
            </a:r>
            <a:fld id="{20E34051-B46D-4203-AB5C-683930E13714}" type="slidenum">
              <a:rPr lang="fr-FR" sz="1200" b="1">
                <a:solidFill>
                  <a:schemeClr val="accent2"/>
                </a:solidFill>
                <a:latin typeface="+mn-lt"/>
              </a:rPr>
              <a:pPr fontAlgn="auto">
                <a:spcBef>
                  <a:spcPts val="0"/>
                </a:spcBef>
                <a:spcAft>
                  <a:spcPts val="0"/>
                </a:spcAft>
                <a:tabLst>
                  <a:tab pos="8250238" algn="l"/>
                </a:tabLst>
                <a:defRPr/>
              </a:pPr>
              <a:t>‹N°›</a:t>
            </a:fld>
            <a:endParaRPr lang="fr-FR" sz="1200" b="1" dirty="0">
              <a:solidFill>
                <a:schemeClr val="accent2"/>
              </a:solidFill>
              <a:latin typeface="+mn-lt"/>
            </a:endParaRPr>
          </a:p>
        </p:txBody>
      </p:sp>
      <p:sp>
        <p:nvSpPr>
          <p:cNvPr id="6" name="Ellipse 16"/>
          <p:cNvSpPr/>
          <p:nvPr userDrawn="1"/>
        </p:nvSpPr>
        <p:spPr>
          <a:xfrm>
            <a:off x="8437563" y="6507163"/>
            <a:ext cx="388937" cy="339725"/>
          </a:xfrm>
          <a:prstGeom prst="ellipse">
            <a:avLst/>
          </a:prstGeom>
          <a:noFill/>
          <a:ln>
            <a:solidFill>
              <a:srgbClr val="7D868D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grpSp>
        <p:nvGrpSpPr>
          <p:cNvPr id="7" name="Group 29"/>
          <p:cNvGrpSpPr>
            <a:grpSpLocks/>
          </p:cNvGrpSpPr>
          <p:nvPr userDrawn="1"/>
        </p:nvGrpSpPr>
        <p:grpSpPr bwMode="auto">
          <a:xfrm>
            <a:off x="0" y="260350"/>
            <a:ext cx="323850" cy="6408738"/>
            <a:chOff x="0" y="164"/>
            <a:chExt cx="204" cy="4037"/>
          </a:xfrm>
        </p:grpSpPr>
        <p:sp>
          <p:nvSpPr>
            <p:cNvPr id="8" name="Rectangle 7"/>
            <p:cNvSpPr>
              <a:spLocks noChangeArrowheads="1"/>
            </p:cNvSpPr>
            <p:nvPr userDrawn="1"/>
          </p:nvSpPr>
          <p:spPr bwMode="auto">
            <a:xfrm flipH="1">
              <a:off x="45" y="3022"/>
              <a:ext cx="159" cy="159"/>
            </a:xfrm>
            <a:prstGeom prst="rect">
              <a:avLst/>
            </a:prstGeom>
            <a:solidFill>
              <a:srgbClr val="B8CCE4">
                <a:alpha val="80000"/>
              </a:srgbClr>
            </a:solidFill>
            <a:ln w="12700">
              <a:solidFill>
                <a:srgbClr val="FFFFFF"/>
              </a:solidFill>
              <a:miter lim="800000"/>
              <a:headEnd/>
              <a:tailEnd/>
            </a:ln>
            <a:effectLst/>
            <a:extLst/>
          </p:spPr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latin typeface="+mn-lt"/>
              </a:endParaRPr>
            </a:p>
          </p:txBody>
        </p:sp>
        <p:sp>
          <p:nvSpPr>
            <p:cNvPr id="9" name="Rectangle 9"/>
            <p:cNvSpPr>
              <a:spLocks noChangeArrowheads="1"/>
            </p:cNvSpPr>
            <p:nvPr userDrawn="1"/>
          </p:nvSpPr>
          <p:spPr bwMode="auto">
            <a:xfrm flipH="1">
              <a:off x="68" y="663"/>
              <a:ext cx="102" cy="102"/>
            </a:xfrm>
            <a:prstGeom prst="rect">
              <a:avLst/>
            </a:prstGeom>
            <a:solidFill>
              <a:srgbClr val="B8CCE4">
                <a:alpha val="80000"/>
              </a:srgbClr>
            </a:solidFill>
            <a:ln w="12700">
              <a:solidFill>
                <a:srgbClr val="FFFFFF"/>
              </a:solidFill>
              <a:miter lim="800000"/>
              <a:headEnd/>
              <a:tailEnd/>
            </a:ln>
            <a:effectLst/>
            <a:extLst/>
          </p:spPr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latin typeface="+mn-lt"/>
              </a:endParaRPr>
            </a:p>
          </p:txBody>
        </p:sp>
        <p:sp>
          <p:nvSpPr>
            <p:cNvPr id="10" name="Rectangle 11"/>
            <p:cNvSpPr>
              <a:spLocks noChangeArrowheads="1"/>
            </p:cNvSpPr>
            <p:nvPr userDrawn="1"/>
          </p:nvSpPr>
          <p:spPr bwMode="auto">
            <a:xfrm flipH="1">
              <a:off x="0" y="572"/>
              <a:ext cx="68" cy="68"/>
            </a:xfrm>
            <a:prstGeom prst="rect">
              <a:avLst/>
            </a:prstGeom>
            <a:solidFill>
              <a:srgbClr val="DBE5F1">
                <a:alpha val="50000"/>
              </a:srgbClr>
            </a:solidFill>
            <a:ln w="12700">
              <a:solidFill>
                <a:srgbClr val="FFFFFF"/>
              </a:solidFill>
              <a:miter lim="800000"/>
              <a:headEnd/>
              <a:tailEnd/>
            </a:ln>
            <a:effectLst/>
            <a:extLst/>
          </p:spPr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latin typeface="+mn-lt"/>
              </a:endParaRPr>
            </a:p>
          </p:txBody>
        </p:sp>
        <p:sp>
          <p:nvSpPr>
            <p:cNvPr id="11" name="Rectangle 11"/>
            <p:cNvSpPr>
              <a:spLocks noChangeArrowheads="1"/>
            </p:cNvSpPr>
            <p:nvPr userDrawn="1"/>
          </p:nvSpPr>
          <p:spPr bwMode="auto">
            <a:xfrm flipH="1">
              <a:off x="68" y="2160"/>
              <a:ext cx="91" cy="91"/>
            </a:xfrm>
            <a:prstGeom prst="rect">
              <a:avLst/>
            </a:prstGeom>
            <a:solidFill>
              <a:srgbClr val="DBE5F1">
                <a:alpha val="50000"/>
              </a:srgbClr>
            </a:solidFill>
            <a:ln w="12700">
              <a:solidFill>
                <a:srgbClr val="FFFFFF"/>
              </a:solidFill>
              <a:miter lim="800000"/>
              <a:headEnd/>
              <a:tailEnd/>
            </a:ln>
            <a:effectLst/>
            <a:extLst/>
          </p:spPr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latin typeface="+mn-lt"/>
              </a:endParaRPr>
            </a:p>
          </p:txBody>
        </p:sp>
        <p:sp>
          <p:nvSpPr>
            <p:cNvPr id="12" name="Rectangle 16"/>
            <p:cNvSpPr>
              <a:spLocks noChangeArrowheads="1"/>
            </p:cNvSpPr>
            <p:nvPr userDrawn="1"/>
          </p:nvSpPr>
          <p:spPr bwMode="auto">
            <a:xfrm>
              <a:off x="0" y="3475"/>
              <a:ext cx="158" cy="146"/>
            </a:xfrm>
            <a:prstGeom prst="rect">
              <a:avLst/>
            </a:prstGeom>
            <a:solidFill>
              <a:srgbClr val="BFBFBF">
                <a:alpha val="50195"/>
              </a:srgbClr>
            </a:solidFill>
            <a:ln w="12700">
              <a:solidFill>
                <a:srgbClr val="FFFFFF"/>
              </a:solidFill>
              <a:miter lim="800000"/>
              <a:headEnd/>
              <a:tailEnd/>
            </a:ln>
            <a:effectLst/>
            <a:extLst/>
          </p:spPr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latin typeface="+mn-lt"/>
              </a:endParaRPr>
            </a:p>
          </p:txBody>
        </p:sp>
        <p:sp>
          <p:nvSpPr>
            <p:cNvPr id="13" name="Rectangle 17"/>
            <p:cNvSpPr>
              <a:spLocks noChangeArrowheads="1"/>
            </p:cNvSpPr>
            <p:nvPr userDrawn="1"/>
          </p:nvSpPr>
          <p:spPr bwMode="auto">
            <a:xfrm flipV="1">
              <a:off x="68" y="1888"/>
              <a:ext cx="91" cy="91"/>
            </a:xfrm>
            <a:prstGeom prst="rect">
              <a:avLst/>
            </a:prstGeom>
            <a:solidFill>
              <a:srgbClr val="C0504D"/>
            </a:solidFill>
            <a:ln w="12700">
              <a:solidFill>
                <a:srgbClr val="FFFFFF"/>
              </a:solidFill>
              <a:miter lim="800000"/>
              <a:headEnd/>
              <a:tailEnd/>
            </a:ln>
            <a:effectLst/>
            <a:extLst/>
          </p:spPr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latin typeface="+mn-lt"/>
              </a:endParaRPr>
            </a:p>
          </p:txBody>
        </p:sp>
        <p:sp>
          <p:nvSpPr>
            <p:cNvPr id="14" name="Rectangle 18"/>
            <p:cNvSpPr>
              <a:spLocks noChangeArrowheads="1"/>
            </p:cNvSpPr>
            <p:nvPr userDrawn="1"/>
          </p:nvSpPr>
          <p:spPr bwMode="auto">
            <a:xfrm flipV="1">
              <a:off x="68" y="1038"/>
              <a:ext cx="79" cy="79"/>
            </a:xfrm>
            <a:prstGeom prst="rect">
              <a:avLst/>
            </a:prstGeom>
            <a:solidFill>
              <a:srgbClr val="BFBFBF">
                <a:alpha val="50000"/>
              </a:srgbClr>
            </a:solidFill>
            <a:ln w="12700">
              <a:solidFill>
                <a:srgbClr val="FFFFFF"/>
              </a:solidFill>
              <a:miter lim="800000"/>
              <a:headEnd/>
              <a:tailEnd/>
            </a:ln>
            <a:effectLst/>
            <a:extLst/>
          </p:spPr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latin typeface="+mn-lt"/>
              </a:endParaRPr>
            </a:p>
          </p:txBody>
        </p:sp>
        <p:sp>
          <p:nvSpPr>
            <p:cNvPr id="15" name="Rectangle 18"/>
            <p:cNvSpPr>
              <a:spLocks noChangeArrowheads="1"/>
            </p:cNvSpPr>
            <p:nvPr userDrawn="1"/>
          </p:nvSpPr>
          <p:spPr bwMode="auto">
            <a:xfrm flipV="1">
              <a:off x="46" y="1570"/>
              <a:ext cx="125" cy="125"/>
            </a:xfrm>
            <a:prstGeom prst="rect">
              <a:avLst/>
            </a:prstGeom>
            <a:solidFill>
              <a:srgbClr val="BFBFBF">
                <a:alpha val="50000"/>
              </a:srgbClr>
            </a:solidFill>
            <a:ln w="12700">
              <a:solidFill>
                <a:srgbClr val="FFFFFF"/>
              </a:solidFill>
              <a:miter lim="800000"/>
              <a:headEnd/>
              <a:tailEnd/>
            </a:ln>
            <a:effectLst/>
            <a:extLst/>
          </p:spPr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latin typeface="+mn-lt"/>
              </a:endParaRPr>
            </a:p>
          </p:txBody>
        </p:sp>
        <p:sp>
          <p:nvSpPr>
            <p:cNvPr id="16" name="Rectangle 16"/>
            <p:cNvSpPr>
              <a:spLocks noChangeArrowheads="1"/>
            </p:cNvSpPr>
            <p:nvPr userDrawn="1"/>
          </p:nvSpPr>
          <p:spPr bwMode="auto">
            <a:xfrm>
              <a:off x="68" y="346"/>
              <a:ext cx="136" cy="136"/>
            </a:xfrm>
            <a:prstGeom prst="rect">
              <a:avLst/>
            </a:prstGeom>
            <a:solidFill>
              <a:srgbClr val="BFBFBF">
                <a:alpha val="50000"/>
              </a:srgbClr>
            </a:solidFill>
            <a:ln w="12700">
              <a:solidFill>
                <a:srgbClr val="FFFFFF"/>
              </a:solidFill>
              <a:miter lim="800000"/>
              <a:headEnd/>
              <a:tailEnd/>
            </a:ln>
            <a:effectLst/>
            <a:extLst/>
          </p:spPr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latin typeface="+mn-lt"/>
              </a:endParaRPr>
            </a:p>
          </p:txBody>
        </p:sp>
        <p:sp>
          <p:nvSpPr>
            <p:cNvPr id="17" name="Rectangle 18"/>
            <p:cNvSpPr>
              <a:spLocks noChangeArrowheads="1"/>
            </p:cNvSpPr>
            <p:nvPr userDrawn="1"/>
          </p:nvSpPr>
          <p:spPr bwMode="auto">
            <a:xfrm flipV="1">
              <a:off x="34" y="2353"/>
              <a:ext cx="79" cy="79"/>
            </a:xfrm>
            <a:prstGeom prst="rect">
              <a:avLst/>
            </a:prstGeom>
            <a:solidFill>
              <a:srgbClr val="BFBFBF">
                <a:alpha val="50000"/>
              </a:srgbClr>
            </a:solidFill>
            <a:ln w="12700">
              <a:solidFill>
                <a:srgbClr val="FFFFFF"/>
              </a:solidFill>
              <a:miter lim="800000"/>
              <a:headEnd/>
              <a:tailEnd/>
            </a:ln>
            <a:effectLst/>
            <a:extLst/>
          </p:spPr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latin typeface="+mn-lt"/>
              </a:endParaRPr>
            </a:p>
          </p:txBody>
        </p:sp>
        <p:sp>
          <p:nvSpPr>
            <p:cNvPr id="18" name="Rectangle 17"/>
            <p:cNvSpPr>
              <a:spLocks noChangeArrowheads="1"/>
            </p:cNvSpPr>
            <p:nvPr userDrawn="1"/>
          </p:nvSpPr>
          <p:spPr bwMode="auto">
            <a:xfrm flipV="1">
              <a:off x="22" y="2795"/>
              <a:ext cx="125" cy="125"/>
            </a:xfrm>
            <a:prstGeom prst="rect">
              <a:avLst/>
            </a:prstGeom>
            <a:solidFill>
              <a:srgbClr val="C0504D"/>
            </a:solidFill>
            <a:ln w="12700">
              <a:solidFill>
                <a:srgbClr val="FFFFFF"/>
              </a:solidFill>
              <a:miter lim="800000"/>
              <a:headEnd/>
              <a:tailEnd/>
            </a:ln>
            <a:effectLst/>
            <a:extLst/>
          </p:spPr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latin typeface="+mn-lt"/>
              </a:endParaRPr>
            </a:p>
          </p:txBody>
        </p:sp>
        <p:sp>
          <p:nvSpPr>
            <p:cNvPr id="19" name="Rectangle 17"/>
            <p:cNvSpPr>
              <a:spLocks noChangeArrowheads="1"/>
            </p:cNvSpPr>
            <p:nvPr userDrawn="1"/>
          </p:nvSpPr>
          <p:spPr bwMode="auto">
            <a:xfrm flipV="1">
              <a:off x="68" y="164"/>
              <a:ext cx="91" cy="91"/>
            </a:xfrm>
            <a:prstGeom prst="rect">
              <a:avLst/>
            </a:prstGeom>
            <a:solidFill>
              <a:srgbClr val="C0504D"/>
            </a:solidFill>
            <a:ln w="12700">
              <a:solidFill>
                <a:srgbClr val="FFFFFF"/>
              </a:solidFill>
              <a:miter lim="800000"/>
              <a:headEnd/>
              <a:tailEnd/>
            </a:ln>
            <a:effectLst/>
            <a:extLst/>
          </p:spPr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latin typeface="+mn-lt"/>
              </a:endParaRPr>
            </a:p>
          </p:txBody>
        </p:sp>
        <p:sp>
          <p:nvSpPr>
            <p:cNvPr id="20" name="Rectangle 9"/>
            <p:cNvSpPr>
              <a:spLocks noChangeArrowheads="1"/>
            </p:cNvSpPr>
            <p:nvPr userDrawn="1"/>
          </p:nvSpPr>
          <p:spPr bwMode="auto">
            <a:xfrm flipH="1">
              <a:off x="113" y="1298"/>
              <a:ext cx="68" cy="68"/>
            </a:xfrm>
            <a:prstGeom prst="rect">
              <a:avLst/>
            </a:prstGeom>
            <a:solidFill>
              <a:srgbClr val="B8CCE4">
                <a:alpha val="80000"/>
              </a:srgbClr>
            </a:solidFill>
            <a:ln w="12700">
              <a:solidFill>
                <a:srgbClr val="FFFFFF"/>
              </a:solidFill>
              <a:miter lim="800000"/>
              <a:headEnd/>
              <a:tailEnd/>
            </a:ln>
            <a:effectLst/>
            <a:extLst/>
          </p:spPr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latin typeface="+mn-lt"/>
              </a:endParaRPr>
            </a:p>
          </p:txBody>
        </p:sp>
        <p:sp>
          <p:nvSpPr>
            <p:cNvPr id="21" name="Rectangle 9"/>
            <p:cNvSpPr>
              <a:spLocks noChangeArrowheads="1"/>
            </p:cNvSpPr>
            <p:nvPr userDrawn="1"/>
          </p:nvSpPr>
          <p:spPr bwMode="auto">
            <a:xfrm flipH="1">
              <a:off x="68" y="2568"/>
              <a:ext cx="102" cy="102"/>
            </a:xfrm>
            <a:prstGeom prst="rect">
              <a:avLst/>
            </a:prstGeom>
            <a:solidFill>
              <a:srgbClr val="B8CCE4">
                <a:alpha val="80000"/>
              </a:srgbClr>
            </a:solidFill>
            <a:ln w="12700">
              <a:solidFill>
                <a:srgbClr val="FFFFFF"/>
              </a:solidFill>
              <a:miter lim="800000"/>
              <a:headEnd/>
              <a:tailEnd/>
            </a:ln>
            <a:effectLst/>
            <a:extLst/>
          </p:spPr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latin typeface="+mn-lt"/>
              </a:endParaRPr>
            </a:p>
          </p:txBody>
        </p:sp>
        <p:sp>
          <p:nvSpPr>
            <p:cNvPr id="22" name="Rectangle 18"/>
            <p:cNvSpPr>
              <a:spLocks noChangeArrowheads="1"/>
            </p:cNvSpPr>
            <p:nvPr userDrawn="1"/>
          </p:nvSpPr>
          <p:spPr bwMode="auto">
            <a:xfrm flipV="1">
              <a:off x="68" y="3748"/>
              <a:ext cx="79" cy="79"/>
            </a:xfrm>
            <a:prstGeom prst="rect">
              <a:avLst/>
            </a:prstGeom>
            <a:solidFill>
              <a:srgbClr val="BFBFBF">
                <a:alpha val="50000"/>
              </a:srgbClr>
            </a:solidFill>
            <a:ln w="12700">
              <a:solidFill>
                <a:srgbClr val="FFFFFF"/>
              </a:solidFill>
              <a:miter lim="800000"/>
              <a:headEnd/>
              <a:tailEnd/>
            </a:ln>
            <a:effectLst/>
            <a:extLst/>
          </p:spPr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latin typeface="+mn-lt"/>
              </a:endParaRPr>
            </a:p>
          </p:txBody>
        </p:sp>
        <p:sp>
          <p:nvSpPr>
            <p:cNvPr id="23" name="Rectangle 9"/>
            <p:cNvSpPr>
              <a:spLocks noChangeArrowheads="1"/>
            </p:cNvSpPr>
            <p:nvPr userDrawn="1"/>
          </p:nvSpPr>
          <p:spPr bwMode="auto">
            <a:xfrm flipH="1">
              <a:off x="113" y="4008"/>
              <a:ext cx="68" cy="68"/>
            </a:xfrm>
            <a:prstGeom prst="rect">
              <a:avLst/>
            </a:prstGeom>
            <a:solidFill>
              <a:srgbClr val="B8CCE4">
                <a:alpha val="80000"/>
              </a:srgbClr>
            </a:solidFill>
            <a:ln w="12700">
              <a:solidFill>
                <a:srgbClr val="FFFFFF"/>
              </a:solidFill>
              <a:miter lim="800000"/>
              <a:headEnd/>
              <a:tailEnd/>
            </a:ln>
            <a:effectLst/>
            <a:extLst/>
          </p:spPr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latin typeface="+mn-lt"/>
              </a:endParaRPr>
            </a:p>
          </p:txBody>
        </p:sp>
        <p:sp>
          <p:nvSpPr>
            <p:cNvPr id="24" name="Rectangle 17"/>
            <p:cNvSpPr>
              <a:spLocks noChangeArrowheads="1"/>
            </p:cNvSpPr>
            <p:nvPr userDrawn="1"/>
          </p:nvSpPr>
          <p:spPr bwMode="auto">
            <a:xfrm flipV="1">
              <a:off x="68" y="4156"/>
              <a:ext cx="45" cy="45"/>
            </a:xfrm>
            <a:prstGeom prst="rect">
              <a:avLst/>
            </a:prstGeom>
            <a:solidFill>
              <a:srgbClr val="C0504D"/>
            </a:solidFill>
            <a:ln w="12700">
              <a:solidFill>
                <a:srgbClr val="FFFFFF"/>
              </a:solidFill>
              <a:miter lim="800000"/>
              <a:headEnd/>
              <a:tailEnd/>
            </a:ln>
            <a:effectLst/>
            <a:extLst/>
          </p:spPr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latin typeface="+mn-lt"/>
              </a:endParaRPr>
            </a:p>
          </p:txBody>
        </p:sp>
        <p:sp>
          <p:nvSpPr>
            <p:cNvPr id="25" name="Rectangle 17"/>
            <p:cNvSpPr>
              <a:spLocks noChangeArrowheads="1"/>
            </p:cNvSpPr>
            <p:nvPr userDrawn="1"/>
          </p:nvSpPr>
          <p:spPr bwMode="auto">
            <a:xfrm flipV="1">
              <a:off x="68" y="890"/>
              <a:ext cx="45" cy="45"/>
            </a:xfrm>
            <a:prstGeom prst="rect">
              <a:avLst/>
            </a:prstGeom>
            <a:solidFill>
              <a:srgbClr val="C0504D"/>
            </a:solidFill>
            <a:ln w="12700">
              <a:solidFill>
                <a:srgbClr val="FFFFFF"/>
              </a:solidFill>
              <a:miter lim="800000"/>
              <a:headEnd/>
              <a:tailEnd/>
            </a:ln>
            <a:effectLst/>
            <a:extLst/>
          </p:spPr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latin typeface="+mn-lt"/>
              </a:endParaRPr>
            </a:p>
          </p:txBody>
        </p:sp>
      </p:grp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964227"/>
            <a:ext cx="8229600" cy="4525963"/>
          </a:xfrm>
        </p:spPr>
        <p:txBody>
          <a:bodyPr/>
          <a:lstStyle>
            <a:lvl1pPr>
              <a:buClr>
                <a:schemeClr val="accent2"/>
              </a:buClr>
              <a:defRPr sz="2800">
                <a:solidFill>
                  <a:srgbClr val="575D62"/>
                </a:solidFill>
              </a:defRPr>
            </a:lvl1pPr>
            <a:lvl2pPr>
              <a:defRPr>
                <a:solidFill>
                  <a:srgbClr val="575D62"/>
                </a:solidFill>
              </a:defRPr>
            </a:lvl2pPr>
            <a:lvl3pPr>
              <a:defRPr>
                <a:solidFill>
                  <a:srgbClr val="575D62"/>
                </a:solidFill>
              </a:defRPr>
            </a:lvl3pPr>
            <a:lvl4pPr>
              <a:defRPr>
                <a:solidFill>
                  <a:srgbClr val="575D62"/>
                </a:solidFill>
              </a:defRPr>
            </a:lvl4pPr>
            <a:lvl5pPr>
              <a:defRPr>
                <a:solidFill>
                  <a:srgbClr val="575D62"/>
                </a:solidFill>
              </a:defRPr>
            </a:lvl5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15"/>
          <p:cNvSpPr txBox="1"/>
          <p:nvPr userDrawn="1"/>
        </p:nvSpPr>
        <p:spPr>
          <a:xfrm>
            <a:off x="209550" y="6515100"/>
            <a:ext cx="8764588" cy="2778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tabLst>
                <a:tab pos="8250238" algn="l"/>
              </a:tabLst>
              <a:defRPr/>
            </a:pPr>
            <a:r>
              <a:rPr lang="fr-FR" sz="1200" dirty="0">
                <a:solidFill>
                  <a:srgbClr val="7D868D"/>
                </a:solidFill>
                <a:latin typeface="+mn-lt"/>
              </a:rPr>
              <a:t>PNP Bac Pro Gestion-Administration – 10 et 11 mai 2012 – Lyon 	</a:t>
            </a:r>
            <a:fld id="{137D27FB-9F45-4CDD-823D-A585E0B5710A}" type="slidenum">
              <a:rPr lang="fr-FR" sz="1200" b="1">
                <a:solidFill>
                  <a:schemeClr val="accent2"/>
                </a:solidFill>
                <a:latin typeface="+mn-lt"/>
              </a:rPr>
              <a:pPr fontAlgn="auto">
                <a:spcBef>
                  <a:spcPts val="0"/>
                </a:spcBef>
                <a:spcAft>
                  <a:spcPts val="0"/>
                </a:spcAft>
                <a:tabLst>
                  <a:tab pos="8250238" algn="l"/>
                </a:tabLst>
                <a:defRPr/>
              </a:pPr>
              <a:t>‹N°›</a:t>
            </a:fld>
            <a:endParaRPr lang="fr-FR" sz="1200" b="1" dirty="0">
              <a:solidFill>
                <a:schemeClr val="accent2"/>
              </a:solidFill>
              <a:latin typeface="+mn-lt"/>
            </a:endParaRPr>
          </a:p>
        </p:txBody>
      </p:sp>
      <p:sp>
        <p:nvSpPr>
          <p:cNvPr id="5" name="Ellipse 16"/>
          <p:cNvSpPr/>
          <p:nvPr userDrawn="1"/>
        </p:nvSpPr>
        <p:spPr>
          <a:xfrm>
            <a:off x="8437563" y="6507163"/>
            <a:ext cx="388937" cy="339725"/>
          </a:xfrm>
          <a:prstGeom prst="ellipse">
            <a:avLst/>
          </a:prstGeom>
          <a:noFill/>
          <a:ln>
            <a:solidFill>
              <a:srgbClr val="7D868D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grpSp>
        <p:nvGrpSpPr>
          <p:cNvPr id="6" name="Group 29"/>
          <p:cNvGrpSpPr>
            <a:grpSpLocks/>
          </p:cNvGrpSpPr>
          <p:nvPr userDrawn="1"/>
        </p:nvGrpSpPr>
        <p:grpSpPr bwMode="auto">
          <a:xfrm>
            <a:off x="0" y="260350"/>
            <a:ext cx="323850" cy="6408738"/>
            <a:chOff x="0" y="164"/>
            <a:chExt cx="204" cy="4037"/>
          </a:xfrm>
        </p:grpSpPr>
        <p:sp>
          <p:nvSpPr>
            <p:cNvPr id="7" name="Rectangle 7"/>
            <p:cNvSpPr>
              <a:spLocks noChangeArrowheads="1"/>
            </p:cNvSpPr>
            <p:nvPr userDrawn="1"/>
          </p:nvSpPr>
          <p:spPr bwMode="auto">
            <a:xfrm flipH="1">
              <a:off x="45" y="3022"/>
              <a:ext cx="159" cy="159"/>
            </a:xfrm>
            <a:prstGeom prst="rect">
              <a:avLst/>
            </a:prstGeom>
            <a:solidFill>
              <a:srgbClr val="B8CCE4">
                <a:alpha val="80000"/>
              </a:srgbClr>
            </a:solidFill>
            <a:ln w="12700">
              <a:solidFill>
                <a:srgbClr val="FFFFFF"/>
              </a:solidFill>
              <a:miter lim="800000"/>
              <a:headEnd/>
              <a:tailEnd/>
            </a:ln>
            <a:effectLst/>
            <a:extLst/>
          </p:spPr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latin typeface="+mn-lt"/>
              </a:endParaRPr>
            </a:p>
          </p:txBody>
        </p:sp>
        <p:sp>
          <p:nvSpPr>
            <p:cNvPr id="8" name="Rectangle 9"/>
            <p:cNvSpPr>
              <a:spLocks noChangeArrowheads="1"/>
            </p:cNvSpPr>
            <p:nvPr userDrawn="1"/>
          </p:nvSpPr>
          <p:spPr bwMode="auto">
            <a:xfrm flipH="1">
              <a:off x="68" y="663"/>
              <a:ext cx="102" cy="102"/>
            </a:xfrm>
            <a:prstGeom prst="rect">
              <a:avLst/>
            </a:prstGeom>
            <a:solidFill>
              <a:srgbClr val="B8CCE4">
                <a:alpha val="80000"/>
              </a:srgbClr>
            </a:solidFill>
            <a:ln w="12700">
              <a:solidFill>
                <a:srgbClr val="FFFFFF"/>
              </a:solidFill>
              <a:miter lim="800000"/>
              <a:headEnd/>
              <a:tailEnd/>
            </a:ln>
            <a:effectLst/>
            <a:extLst/>
          </p:spPr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latin typeface="+mn-lt"/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 userDrawn="1"/>
          </p:nvSpPr>
          <p:spPr bwMode="auto">
            <a:xfrm flipH="1">
              <a:off x="0" y="572"/>
              <a:ext cx="68" cy="68"/>
            </a:xfrm>
            <a:prstGeom prst="rect">
              <a:avLst/>
            </a:prstGeom>
            <a:solidFill>
              <a:srgbClr val="DBE5F1">
                <a:alpha val="50000"/>
              </a:srgbClr>
            </a:solidFill>
            <a:ln w="12700">
              <a:solidFill>
                <a:srgbClr val="FFFFFF"/>
              </a:solidFill>
              <a:miter lim="800000"/>
              <a:headEnd/>
              <a:tailEnd/>
            </a:ln>
            <a:effectLst/>
            <a:extLst/>
          </p:spPr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latin typeface="+mn-lt"/>
              </a:endParaRPr>
            </a:p>
          </p:txBody>
        </p:sp>
        <p:sp>
          <p:nvSpPr>
            <p:cNvPr id="10" name="Rectangle 11"/>
            <p:cNvSpPr>
              <a:spLocks noChangeArrowheads="1"/>
            </p:cNvSpPr>
            <p:nvPr userDrawn="1"/>
          </p:nvSpPr>
          <p:spPr bwMode="auto">
            <a:xfrm flipH="1">
              <a:off x="68" y="2160"/>
              <a:ext cx="91" cy="91"/>
            </a:xfrm>
            <a:prstGeom prst="rect">
              <a:avLst/>
            </a:prstGeom>
            <a:solidFill>
              <a:srgbClr val="DBE5F1">
                <a:alpha val="50000"/>
              </a:srgbClr>
            </a:solidFill>
            <a:ln w="12700">
              <a:solidFill>
                <a:srgbClr val="FFFFFF"/>
              </a:solidFill>
              <a:miter lim="800000"/>
              <a:headEnd/>
              <a:tailEnd/>
            </a:ln>
            <a:effectLst/>
            <a:extLst/>
          </p:spPr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latin typeface="+mn-lt"/>
              </a:endParaRPr>
            </a:p>
          </p:txBody>
        </p:sp>
        <p:sp>
          <p:nvSpPr>
            <p:cNvPr id="11" name="Rectangle 16"/>
            <p:cNvSpPr>
              <a:spLocks noChangeArrowheads="1"/>
            </p:cNvSpPr>
            <p:nvPr userDrawn="1"/>
          </p:nvSpPr>
          <p:spPr bwMode="auto">
            <a:xfrm>
              <a:off x="0" y="3475"/>
              <a:ext cx="158" cy="146"/>
            </a:xfrm>
            <a:prstGeom prst="rect">
              <a:avLst/>
            </a:prstGeom>
            <a:solidFill>
              <a:srgbClr val="BFBFBF">
                <a:alpha val="50195"/>
              </a:srgbClr>
            </a:solidFill>
            <a:ln w="12700">
              <a:solidFill>
                <a:srgbClr val="FFFFFF"/>
              </a:solidFill>
              <a:miter lim="800000"/>
              <a:headEnd/>
              <a:tailEnd/>
            </a:ln>
            <a:effectLst/>
            <a:extLst/>
          </p:spPr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latin typeface="+mn-lt"/>
              </a:endParaRPr>
            </a:p>
          </p:txBody>
        </p:sp>
        <p:sp>
          <p:nvSpPr>
            <p:cNvPr id="12" name="Rectangle 17"/>
            <p:cNvSpPr>
              <a:spLocks noChangeArrowheads="1"/>
            </p:cNvSpPr>
            <p:nvPr userDrawn="1"/>
          </p:nvSpPr>
          <p:spPr bwMode="auto">
            <a:xfrm flipV="1">
              <a:off x="68" y="1888"/>
              <a:ext cx="91" cy="91"/>
            </a:xfrm>
            <a:prstGeom prst="rect">
              <a:avLst/>
            </a:prstGeom>
            <a:solidFill>
              <a:srgbClr val="C0504D"/>
            </a:solidFill>
            <a:ln w="12700">
              <a:solidFill>
                <a:srgbClr val="FFFFFF"/>
              </a:solidFill>
              <a:miter lim="800000"/>
              <a:headEnd/>
              <a:tailEnd/>
            </a:ln>
            <a:effectLst/>
            <a:extLst/>
          </p:spPr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latin typeface="+mn-lt"/>
              </a:endParaRPr>
            </a:p>
          </p:txBody>
        </p:sp>
        <p:sp>
          <p:nvSpPr>
            <p:cNvPr id="13" name="Rectangle 18"/>
            <p:cNvSpPr>
              <a:spLocks noChangeArrowheads="1"/>
            </p:cNvSpPr>
            <p:nvPr userDrawn="1"/>
          </p:nvSpPr>
          <p:spPr bwMode="auto">
            <a:xfrm flipV="1">
              <a:off x="68" y="1038"/>
              <a:ext cx="79" cy="79"/>
            </a:xfrm>
            <a:prstGeom prst="rect">
              <a:avLst/>
            </a:prstGeom>
            <a:solidFill>
              <a:srgbClr val="BFBFBF">
                <a:alpha val="50000"/>
              </a:srgbClr>
            </a:solidFill>
            <a:ln w="12700">
              <a:solidFill>
                <a:srgbClr val="FFFFFF"/>
              </a:solidFill>
              <a:miter lim="800000"/>
              <a:headEnd/>
              <a:tailEnd/>
            </a:ln>
            <a:effectLst/>
            <a:extLst/>
          </p:spPr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latin typeface="+mn-lt"/>
              </a:endParaRPr>
            </a:p>
          </p:txBody>
        </p:sp>
        <p:sp>
          <p:nvSpPr>
            <p:cNvPr id="14" name="Rectangle 18"/>
            <p:cNvSpPr>
              <a:spLocks noChangeArrowheads="1"/>
            </p:cNvSpPr>
            <p:nvPr userDrawn="1"/>
          </p:nvSpPr>
          <p:spPr bwMode="auto">
            <a:xfrm flipV="1">
              <a:off x="46" y="1570"/>
              <a:ext cx="125" cy="125"/>
            </a:xfrm>
            <a:prstGeom prst="rect">
              <a:avLst/>
            </a:prstGeom>
            <a:solidFill>
              <a:srgbClr val="BFBFBF">
                <a:alpha val="50000"/>
              </a:srgbClr>
            </a:solidFill>
            <a:ln w="12700">
              <a:solidFill>
                <a:srgbClr val="FFFFFF"/>
              </a:solidFill>
              <a:miter lim="800000"/>
              <a:headEnd/>
              <a:tailEnd/>
            </a:ln>
            <a:effectLst/>
            <a:extLst/>
          </p:spPr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latin typeface="+mn-lt"/>
              </a:endParaRPr>
            </a:p>
          </p:txBody>
        </p:sp>
        <p:sp>
          <p:nvSpPr>
            <p:cNvPr id="15" name="Rectangle 16"/>
            <p:cNvSpPr>
              <a:spLocks noChangeArrowheads="1"/>
            </p:cNvSpPr>
            <p:nvPr userDrawn="1"/>
          </p:nvSpPr>
          <p:spPr bwMode="auto">
            <a:xfrm>
              <a:off x="68" y="346"/>
              <a:ext cx="136" cy="136"/>
            </a:xfrm>
            <a:prstGeom prst="rect">
              <a:avLst/>
            </a:prstGeom>
            <a:solidFill>
              <a:srgbClr val="BFBFBF">
                <a:alpha val="50000"/>
              </a:srgbClr>
            </a:solidFill>
            <a:ln w="12700">
              <a:solidFill>
                <a:srgbClr val="FFFFFF"/>
              </a:solidFill>
              <a:miter lim="800000"/>
              <a:headEnd/>
              <a:tailEnd/>
            </a:ln>
            <a:effectLst/>
            <a:extLst/>
          </p:spPr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latin typeface="+mn-lt"/>
              </a:endParaRPr>
            </a:p>
          </p:txBody>
        </p:sp>
        <p:sp>
          <p:nvSpPr>
            <p:cNvPr id="16" name="Rectangle 18"/>
            <p:cNvSpPr>
              <a:spLocks noChangeArrowheads="1"/>
            </p:cNvSpPr>
            <p:nvPr userDrawn="1"/>
          </p:nvSpPr>
          <p:spPr bwMode="auto">
            <a:xfrm flipV="1">
              <a:off x="34" y="2353"/>
              <a:ext cx="79" cy="79"/>
            </a:xfrm>
            <a:prstGeom prst="rect">
              <a:avLst/>
            </a:prstGeom>
            <a:solidFill>
              <a:srgbClr val="BFBFBF">
                <a:alpha val="50000"/>
              </a:srgbClr>
            </a:solidFill>
            <a:ln w="12700">
              <a:solidFill>
                <a:srgbClr val="FFFFFF"/>
              </a:solidFill>
              <a:miter lim="800000"/>
              <a:headEnd/>
              <a:tailEnd/>
            </a:ln>
            <a:effectLst/>
            <a:extLst/>
          </p:spPr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latin typeface="+mn-lt"/>
              </a:endParaRPr>
            </a:p>
          </p:txBody>
        </p:sp>
        <p:sp>
          <p:nvSpPr>
            <p:cNvPr id="17" name="Rectangle 17"/>
            <p:cNvSpPr>
              <a:spLocks noChangeArrowheads="1"/>
            </p:cNvSpPr>
            <p:nvPr userDrawn="1"/>
          </p:nvSpPr>
          <p:spPr bwMode="auto">
            <a:xfrm flipV="1">
              <a:off x="22" y="2795"/>
              <a:ext cx="125" cy="125"/>
            </a:xfrm>
            <a:prstGeom prst="rect">
              <a:avLst/>
            </a:prstGeom>
            <a:solidFill>
              <a:srgbClr val="C0504D"/>
            </a:solidFill>
            <a:ln w="12700">
              <a:solidFill>
                <a:srgbClr val="FFFFFF"/>
              </a:solidFill>
              <a:miter lim="800000"/>
              <a:headEnd/>
              <a:tailEnd/>
            </a:ln>
            <a:effectLst/>
            <a:extLst/>
          </p:spPr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latin typeface="+mn-lt"/>
              </a:endParaRPr>
            </a:p>
          </p:txBody>
        </p:sp>
        <p:sp>
          <p:nvSpPr>
            <p:cNvPr id="18" name="Rectangle 17"/>
            <p:cNvSpPr>
              <a:spLocks noChangeArrowheads="1"/>
            </p:cNvSpPr>
            <p:nvPr userDrawn="1"/>
          </p:nvSpPr>
          <p:spPr bwMode="auto">
            <a:xfrm flipV="1">
              <a:off x="68" y="164"/>
              <a:ext cx="91" cy="91"/>
            </a:xfrm>
            <a:prstGeom prst="rect">
              <a:avLst/>
            </a:prstGeom>
            <a:solidFill>
              <a:srgbClr val="C0504D"/>
            </a:solidFill>
            <a:ln w="12700">
              <a:solidFill>
                <a:srgbClr val="FFFFFF"/>
              </a:solidFill>
              <a:miter lim="800000"/>
              <a:headEnd/>
              <a:tailEnd/>
            </a:ln>
            <a:effectLst/>
            <a:extLst/>
          </p:spPr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latin typeface="+mn-lt"/>
              </a:endParaRPr>
            </a:p>
          </p:txBody>
        </p:sp>
        <p:sp>
          <p:nvSpPr>
            <p:cNvPr id="19" name="Rectangle 9"/>
            <p:cNvSpPr>
              <a:spLocks noChangeArrowheads="1"/>
            </p:cNvSpPr>
            <p:nvPr userDrawn="1"/>
          </p:nvSpPr>
          <p:spPr bwMode="auto">
            <a:xfrm flipH="1">
              <a:off x="113" y="1298"/>
              <a:ext cx="68" cy="68"/>
            </a:xfrm>
            <a:prstGeom prst="rect">
              <a:avLst/>
            </a:prstGeom>
            <a:solidFill>
              <a:srgbClr val="B8CCE4">
                <a:alpha val="80000"/>
              </a:srgbClr>
            </a:solidFill>
            <a:ln w="12700">
              <a:solidFill>
                <a:srgbClr val="FFFFFF"/>
              </a:solidFill>
              <a:miter lim="800000"/>
              <a:headEnd/>
              <a:tailEnd/>
            </a:ln>
            <a:effectLst/>
            <a:extLst/>
          </p:spPr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latin typeface="+mn-lt"/>
              </a:endParaRPr>
            </a:p>
          </p:txBody>
        </p:sp>
        <p:sp>
          <p:nvSpPr>
            <p:cNvPr id="20" name="Rectangle 9"/>
            <p:cNvSpPr>
              <a:spLocks noChangeArrowheads="1"/>
            </p:cNvSpPr>
            <p:nvPr userDrawn="1"/>
          </p:nvSpPr>
          <p:spPr bwMode="auto">
            <a:xfrm flipH="1">
              <a:off x="68" y="2568"/>
              <a:ext cx="102" cy="102"/>
            </a:xfrm>
            <a:prstGeom prst="rect">
              <a:avLst/>
            </a:prstGeom>
            <a:solidFill>
              <a:srgbClr val="B8CCE4">
                <a:alpha val="80000"/>
              </a:srgbClr>
            </a:solidFill>
            <a:ln w="12700">
              <a:solidFill>
                <a:srgbClr val="FFFFFF"/>
              </a:solidFill>
              <a:miter lim="800000"/>
              <a:headEnd/>
              <a:tailEnd/>
            </a:ln>
            <a:effectLst/>
            <a:extLst/>
          </p:spPr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latin typeface="+mn-lt"/>
              </a:endParaRPr>
            </a:p>
          </p:txBody>
        </p:sp>
        <p:sp>
          <p:nvSpPr>
            <p:cNvPr id="21" name="Rectangle 18"/>
            <p:cNvSpPr>
              <a:spLocks noChangeArrowheads="1"/>
            </p:cNvSpPr>
            <p:nvPr userDrawn="1"/>
          </p:nvSpPr>
          <p:spPr bwMode="auto">
            <a:xfrm flipV="1">
              <a:off x="68" y="3748"/>
              <a:ext cx="79" cy="79"/>
            </a:xfrm>
            <a:prstGeom prst="rect">
              <a:avLst/>
            </a:prstGeom>
            <a:solidFill>
              <a:srgbClr val="BFBFBF">
                <a:alpha val="50000"/>
              </a:srgbClr>
            </a:solidFill>
            <a:ln w="12700">
              <a:solidFill>
                <a:srgbClr val="FFFFFF"/>
              </a:solidFill>
              <a:miter lim="800000"/>
              <a:headEnd/>
              <a:tailEnd/>
            </a:ln>
            <a:effectLst/>
            <a:extLst/>
          </p:spPr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latin typeface="+mn-lt"/>
              </a:endParaRPr>
            </a:p>
          </p:txBody>
        </p:sp>
        <p:sp>
          <p:nvSpPr>
            <p:cNvPr id="22" name="Rectangle 9"/>
            <p:cNvSpPr>
              <a:spLocks noChangeArrowheads="1"/>
            </p:cNvSpPr>
            <p:nvPr userDrawn="1"/>
          </p:nvSpPr>
          <p:spPr bwMode="auto">
            <a:xfrm flipH="1">
              <a:off x="113" y="4008"/>
              <a:ext cx="68" cy="68"/>
            </a:xfrm>
            <a:prstGeom prst="rect">
              <a:avLst/>
            </a:prstGeom>
            <a:solidFill>
              <a:srgbClr val="B8CCE4">
                <a:alpha val="80000"/>
              </a:srgbClr>
            </a:solidFill>
            <a:ln w="12700">
              <a:solidFill>
                <a:srgbClr val="FFFFFF"/>
              </a:solidFill>
              <a:miter lim="800000"/>
              <a:headEnd/>
              <a:tailEnd/>
            </a:ln>
            <a:effectLst/>
            <a:extLst/>
          </p:spPr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latin typeface="+mn-lt"/>
              </a:endParaRPr>
            </a:p>
          </p:txBody>
        </p:sp>
        <p:sp>
          <p:nvSpPr>
            <p:cNvPr id="23" name="Rectangle 17"/>
            <p:cNvSpPr>
              <a:spLocks noChangeArrowheads="1"/>
            </p:cNvSpPr>
            <p:nvPr userDrawn="1"/>
          </p:nvSpPr>
          <p:spPr bwMode="auto">
            <a:xfrm flipV="1">
              <a:off x="68" y="4156"/>
              <a:ext cx="45" cy="45"/>
            </a:xfrm>
            <a:prstGeom prst="rect">
              <a:avLst/>
            </a:prstGeom>
            <a:solidFill>
              <a:srgbClr val="C0504D"/>
            </a:solidFill>
            <a:ln w="12700">
              <a:solidFill>
                <a:srgbClr val="FFFFFF"/>
              </a:solidFill>
              <a:miter lim="800000"/>
              <a:headEnd/>
              <a:tailEnd/>
            </a:ln>
            <a:effectLst/>
            <a:extLst/>
          </p:spPr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latin typeface="+mn-lt"/>
              </a:endParaRPr>
            </a:p>
          </p:txBody>
        </p:sp>
        <p:sp>
          <p:nvSpPr>
            <p:cNvPr id="24" name="Rectangle 17"/>
            <p:cNvSpPr>
              <a:spLocks noChangeArrowheads="1"/>
            </p:cNvSpPr>
            <p:nvPr userDrawn="1"/>
          </p:nvSpPr>
          <p:spPr bwMode="auto">
            <a:xfrm flipV="1">
              <a:off x="68" y="890"/>
              <a:ext cx="45" cy="45"/>
            </a:xfrm>
            <a:prstGeom prst="rect">
              <a:avLst/>
            </a:prstGeom>
            <a:solidFill>
              <a:srgbClr val="C0504D"/>
            </a:solidFill>
            <a:ln w="12700">
              <a:solidFill>
                <a:srgbClr val="FFFFFF"/>
              </a:solidFill>
              <a:miter lim="800000"/>
              <a:headEnd/>
              <a:tailEnd/>
            </a:ln>
            <a:effectLst/>
            <a:extLst/>
          </p:spPr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latin typeface="+mn-lt"/>
              </a:endParaRPr>
            </a:p>
          </p:txBody>
        </p:sp>
      </p:grp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>
                <a:solidFill>
                  <a:schemeClr val="accent2"/>
                </a:solidFill>
              </a:defRPr>
            </a:lvl1pPr>
          </a:lstStyle>
          <a:p>
            <a:r>
              <a:rPr lang="fr-FR" dirty="0" smtClean="0"/>
              <a:t>Cliquez et modifiez le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chemeClr val="accent2"/>
              </a:buClr>
              <a:defRPr>
                <a:solidFill>
                  <a:srgbClr val="575D62"/>
                </a:solidFill>
              </a:defRPr>
            </a:lvl1pPr>
            <a:lvl2pPr>
              <a:defRPr>
                <a:solidFill>
                  <a:srgbClr val="575D62"/>
                </a:solidFill>
              </a:defRPr>
            </a:lvl2pPr>
            <a:lvl3pPr>
              <a:defRPr>
                <a:solidFill>
                  <a:srgbClr val="575D62"/>
                </a:solidFill>
              </a:defRPr>
            </a:lvl3pPr>
            <a:lvl4pPr>
              <a:defRPr>
                <a:solidFill>
                  <a:srgbClr val="575D62"/>
                </a:solidFill>
              </a:defRPr>
            </a:lvl4pPr>
            <a:lvl5pPr>
              <a:defRPr>
                <a:solidFill>
                  <a:srgbClr val="575D62"/>
                </a:solidFill>
              </a:defRPr>
            </a:lvl5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29"/>
          <p:cNvGrpSpPr>
            <a:grpSpLocks/>
          </p:cNvGrpSpPr>
          <p:nvPr userDrawn="1"/>
        </p:nvGrpSpPr>
        <p:grpSpPr bwMode="auto">
          <a:xfrm>
            <a:off x="0" y="260350"/>
            <a:ext cx="323850" cy="6408738"/>
            <a:chOff x="0" y="164"/>
            <a:chExt cx="204" cy="4037"/>
          </a:xfrm>
        </p:grpSpPr>
        <p:sp>
          <p:nvSpPr>
            <p:cNvPr id="6" name="Rectangle 7"/>
            <p:cNvSpPr>
              <a:spLocks noChangeArrowheads="1"/>
            </p:cNvSpPr>
            <p:nvPr userDrawn="1"/>
          </p:nvSpPr>
          <p:spPr bwMode="auto">
            <a:xfrm flipH="1">
              <a:off x="45" y="3022"/>
              <a:ext cx="159" cy="159"/>
            </a:xfrm>
            <a:prstGeom prst="rect">
              <a:avLst/>
            </a:prstGeom>
            <a:solidFill>
              <a:srgbClr val="B8CCE4">
                <a:alpha val="80000"/>
              </a:srgbClr>
            </a:solidFill>
            <a:ln w="12700">
              <a:solidFill>
                <a:srgbClr val="FFFFFF"/>
              </a:solidFill>
              <a:miter lim="800000"/>
              <a:headEnd/>
              <a:tailEnd/>
            </a:ln>
            <a:effectLst/>
            <a:extLst/>
          </p:spPr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latin typeface="+mn-lt"/>
              </a:endParaRPr>
            </a:p>
          </p:txBody>
        </p:sp>
        <p:sp>
          <p:nvSpPr>
            <p:cNvPr id="7" name="Rectangle 9"/>
            <p:cNvSpPr>
              <a:spLocks noChangeArrowheads="1"/>
            </p:cNvSpPr>
            <p:nvPr userDrawn="1"/>
          </p:nvSpPr>
          <p:spPr bwMode="auto">
            <a:xfrm flipH="1">
              <a:off x="68" y="663"/>
              <a:ext cx="102" cy="102"/>
            </a:xfrm>
            <a:prstGeom prst="rect">
              <a:avLst/>
            </a:prstGeom>
            <a:solidFill>
              <a:srgbClr val="B8CCE4">
                <a:alpha val="80000"/>
              </a:srgbClr>
            </a:solidFill>
            <a:ln w="12700">
              <a:solidFill>
                <a:srgbClr val="FFFFFF"/>
              </a:solidFill>
              <a:miter lim="800000"/>
              <a:headEnd/>
              <a:tailEnd/>
            </a:ln>
            <a:effectLst/>
            <a:extLst/>
          </p:spPr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latin typeface="+mn-lt"/>
              </a:endParaRPr>
            </a:p>
          </p:txBody>
        </p:sp>
        <p:sp>
          <p:nvSpPr>
            <p:cNvPr id="8" name="Rectangle 11"/>
            <p:cNvSpPr>
              <a:spLocks noChangeArrowheads="1"/>
            </p:cNvSpPr>
            <p:nvPr userDrawn="1"/>
          </p:nvSpPr>
          <p:spPr bwMode="auto">
            <a:xfrm flipH="1">
              <a:off x="0" y="572"/>
              <a:ext cx="68" cy="68"/>
            </a:xfrm>
            <a:prstGeom prst="rect">
              <a:avLst/>
            </a:prstGeom>
            <a:solidFill>
              <a:srgbClr val="DBE5F1">
                <a:alpha val="50000"/>
              </a:srgbClr>
            </a:solidFill>
            <a:ln w="12700">
              <a:solidFill>
                <a:srgbClr val="FFFFFF"/>
              </a:solidFill>
              <a:miter lim="800000"/>
              <a:headEnd/>
              <a:tailEnd/>
            </a:ln>
            <a:effectLst/>
            <a:extLst/>
          </p:spPr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latin typeface="+mn-lt"/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 userDrawn="1"/>
          </p:nvSpPr>
          <p:spPr bwMode="auto">
            <a:xfrm flipH="1">
              <a:off x="68" y="2160"/>
              <a:ext cx="91" cy="91"/>
            </a:xfrm>
            <a:prstGeom prst="rect">
              <a:avLst/>
            </a:prstGeom>
            <a:solidFill>
              <a:srgbClr val="DBE5F1">
                <a:alpha val="50000"/>
              </a:srgbClr>
            </a:solidFill>
            <a:ln w="12700">
              <a:solidFill>
                <a:srgbClr val="FFFFFF"/>
              </a:solidFill>
              <a:miter lim="800000"/>
              <a:headEnd/>
              <a:tailEnd/>
            </a:ln>
            <a:effectLst/>
            <a:extLst/>
          </p:spPr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latin typeface="+mn-lt"/>
              </a:endParaRPr>
            </a:p>
          </p:txBody>
        </p:sp>
        <p:sp>
          <p:nvSpPr>
            <p:cNvPr id="10" name="Rectangle 16"/>
            <p:cNvSpPr>
              <a:spLocks noChangeArrowheads="1"/>
            </p:cNvSpPr>
            <p:nvPr userDrawn="1"/>
          </p:nvSpPr>
          <p:spPr bwMode="auto">
            <a:xfrm>
              <a:off x="0" y="3475"/>
              <a:ext cx="158" cy="146"/>
            </a:xfrm>
            <a:prstGeom prst="rect">
              <a:avLst/>
            </a:prstGeom>
            <a:solidFill>
              <a:srgbClr val="BFBFBF">
                <a:alpha val="50195"/>
              </a:srgbClr>
            </a:solidFill>
            <a:ln w="12700">
              <a:solidFill>
                <a:srgbClr val="FFFFFF"/>
              </a:solidFill>
              <a:miter lim="800000"/>
              <a:headEnd/>
              <a:tailEnd/>
            </a:ln>
            <a:effectLst/>
            <a:extLst/>
          </p:spPr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latin typeface="+mn-lt"/>
              </a:endParaRPr>
            </a:p>
          </p:txBody>
        </p:sp>
        <p:sp>
          <p:nvSpPr>
            <p:cNvPr id="11" name="Rectangle 17"/>
            <p:cNvSpPr>
              <a:spLocks noChangeArrowheads="1"/>
            </p:cNvSpPr>
            <p:nvPr userDrawn="1"/>
          </p:nvSpPr>
          <p:spPr bwMode="auto">
            <a:xfrm flipV="1">
              <a:off x="68" y="1888"/>
              <a:ext cx="91" cy="91"/>
            </a:xfrm>
            <a:prstGeom prst="rect">
              <a:avLst/>
            </a:prstGeom>
            <a:solidFill>
              <a:srgbClr val="C0504D"/>
            </a:solidFill>
            <a:ln w="12700">
              <a:solidFill>
                <a:srgbClr val="FFFFFF"/>
              </a:solidFill>
              <a:miter lim="800000"/>
              <a:headEnd/>
              <a:tailEnd/>
            </a:ln>
            <a:effectLst/>
            <a:extLst/>
          </p:spPr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latin typeface="+mn-lt"/>
              </a:endParaRPr>
            </a:p>
          </p:txBody>
        </p:sp>
        <p:sp>
          <p:nvSpPr>
            <p:cNvPr id="12" name="Rectangle 18"/>
            <p:cNvSpPr>
              <a:spLocks noChangeArrowheads="1"/>
            </p:cNvSpPr>
            <p:nvPr userDrawn="1"/>
          </p:nvSpPr>
          <p:spPr bwMode="auto">
            <a:xfrm flipV="1">
              <a:off x="68" y="1038"/>
              <a:ext cx="79" cy="79"/>
            </a:xfrm>
            <a:prstGeom prst="rect">
              <a:avLst/>
            </a:prstGeom>
            <a:solidFill>
              <a:srgbClr val="BFBFBF">
                <a:alpha val="50000"/>
              </a:srgbClr>
            </a:solidFill>
            <a:ln w="12700">
              <a:solidFill>
                <a:srgbClr val="FFFFFF"/>
              </a:solidFill>
              <a:miter lim="800000"/>
              <a:headEnd/>
              <a:tailEnd/>
            </a:ln>
            <a:effectLst/>
            <a:extLst/>
          </p:spPr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latin typeface="+mn-lt"/>
              </a:endParaRPr>
            </a:p>
          </p:txBody>
        </p:sp>
        <p:sp>
          <p:nvSpPr>
            <p:cNvPr id="13" name="Rectangle 18"/>
            <p:cNvSpPr>
              <a:spLocks noChangeArrowheads="1"/>
            </p:cNvSpPr>
            <p:nvPr userDrawn="1"/>
          </p:nvSpPr>
          <p:spPr bwMode="auto">
            <a:xfrm flipV="1">
              <a:off x="46" y="1570"/>
              <a:ext cx="125" cy="125"/>
            </a:xfrm>
            <a:prstGeom prst="rect">
              <a:avLst/>
            </a:prstGeom>
            <a:solidFill>
              <a:srgbClr val="BFBFBF">
                <a:alpha val="50000"/>
              </a:srgbClr>
            </a:solidFill>
            <a:ln w="12700">
              <a:solidFill>
                <a:srgbClr val="FFFFFF"/>
              </a:solidFill>
              <a:miter lim="800000"/>
              <a:headEnd/>
              <a:tailEnd/>
            </a:ln>
            <a:effectLst/>
            <a:extLst/>
          </p:spPr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latin typeface="+mn-lt"/>
              </a:endParaRPr>
            </a:p>
          </p:txBody>
        </p:sp>
        <p:sp>
          <p:nvSpPr>
            <p:cNvPr id="14" name="Rectangle 16"/>
            <p:cNvSpPr>
              <a:spLocks noChangeArrowheads="1"/>
            </p:cNvSpPr>
            <p:nvPr userDrawn="1"/>
          </p:nvSpPr>
          <p:spPr bwMode="auto">
            <a:xfrm>
              <a:off x="68" y="346"/>
              <a:ext cx="136" cy="136"/>
            </a:xfrm>
            <a:prstGeom prst="rect">
              <a:avLst/>
            </a:prstGeom>
            <a:solidFill>
              <a:srgbClr val="BFBFBF">
                <a:alpha val="50000"/>
              </a:srgbClr>
            </a:solidFill>
            <a:ln w="12700">
              <a:solidFill>
                <a:srgbClr val="FFFFFF"/>
              </a:solidFill>
              <a:miter lim="800000"/>
              <a:headEnd/>
              <a:tailEnd/>
            </a:ln>
            <a:effectLst/>
            <a:extLst/>
          </p:spPr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latin typeface="+mn-lt"/>
              </a:endParaRPr>
            </a:p>
          </p:txBody>
        </p:sp>
        <p:sp>
          <p:nvSpPr>
            <p:cNvPr id="15" name="Rectangle 18"/>
            <p:cNvSpPr>
              <a:spLocks noChangeArrowheads="1"/>
            </p:cNvSpPr>
            <p:nvPr userDrawn="1"/>
          </p:nvSpPr>
          <p:spPr bwMode="auto">
            <a:xfrm flipV="1">
              <a:off x="34" y="2353"/>
              <a:ext cx="79" cy="79"/>
            </a:xfrm>
            <a:prstGeom prst="rect">
              <a:avLst/>
            </a:prstGeom>
            <a:solidFill>
              <a:srgbClr val="BFBFBF">
                <a:alpha val="50000"/>
              </a:srgbClr>
            </a:solidFill>
            <a:ln w="12700">
              <a:solidFill>
                <a:srgbClr val="FFFFFF"/>
              </a:solidFill>
              <a:miter lim="800000"/>
              <a:headEnd/>
              <a:tailEnd/>
            </a:ln>
            <a:effectLst/>
            <a:extLst/>
          </p:spPr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latin typeface="+mn-lt"/>
              </a:endParaRPr>
            </a:p>
          </p:txBody>
        </p:sp>
        <p:sp>
          <p:nvSpPr>
            <p:cNvPr id="16" name="Rectangle 17"/>
            <p:cNvSpPr>
              <a:spLocks noChangeArrowheads="1"/>
            </p:cNvSpPr>
            <p:nvPr userDrawn="1"/>
          </p:nvSpPr>
          <p:spPr bwMode="auto">
            <a:xfrm flipV="1">
              <a:off x="22" y="2795"/>
              <a:ext cx="125" cy="125"/>
            </a:xfrm>
            <a:prstGeom prst="rect">
              <a:avLst/>
            </a:prstGeom>
            <a:solidFill>
              <a:srgbClr val="C0504D"/>
            </a:solidFill>
            <a:ln w="12700">
              <a:solidFill>
                <a:srgbClr val="FFFFFF"/>
              </a:solidFill>
              <a:miter lim="800000"/>
              <a:headEnd/>
              <a:tailEnd/>
            </a:ln>
            <a:effectLst/>
            <a:extLst/>
          </p:spPr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latin typeface="+mn-lt"/>
              </a:endParaRPr>
            </a:p>
          </p:txBody>
        </p:sp>
        <p:sp>
          <p:nvSpPr>
            <p:cNvPr id="17" name="Rectangle 17"/>
            <p:cNvSpPr>
              <a:spLocks noChangeArrowheads="1"/>
            </p:cNvSpPr>
            <p:nvPr userDrawn="1"/>
          </p:nvSpPr>
          <p:spPr bwMode="auto">
            <a:xfrm flipV="1">
              <a:off x="68" y="164"/>
              <a:ext cx="91" cy="91"/>
            </a:xfrm>
            <a:prstGeom prst="rect">
              <a:avLst/>
            </a:prstGeom>
            <a:solidFill>
              <a:srgbClr val="C0504D"/>
            </a:solidFill>
            <a:ln w="12700">
              <a:solidFill>
                <a:srgbClr val="FFFFFF"/>
              </a:solidFill>
              <a:miter lim="800000"/>
              <a:headEnd/>
              <a:tailEnd/>
            </a:ln>
            <a:effectLst/>
            <a:extLst/>
          </p:spPr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latin typeface="+mn-lt"/>
              </a:endParaRPr>
            </a:p>
          </p:txBody>
        </p:sp>
        <p:sp>
          <p:nvSpPr>
            <p:cNvPr id="18" name="Rectangle 9"/>
            <p:cNvSpPr>
              <a:spLocks noChangeArrowheads="1"/>
            </p:cNvSpPr>
            <p:nvPr userDrawn="1"/>
          </p:nvSpPr>
          <p:spPr bwMode="auto">
            <a:xfrm flipH="1">
              <a:off x="113" y="1298"/>
              <a:ext cx="68" cy="68"/>
            </a:xfrm>
            <a:prstGeom prst="rect">
              <a:avLst/>
            </a:prstGeom>
            <a:solidFill>
              <a:srgbClr val="B8CCE4">
                <a:alpha val="80000"/>
              </a:srgbClr>
            </a:solidFill>
            <a:ln w="12700">
              <a:solidFill>
                <a:srgbClr val="FFFFFF"/>
              </a:solidFill>
              <a:miter lim="800000"/>
              <a:headEnd/>
              <a:tailEnd/>
            </a:ln>
            <a:effectLst/>
            <a:extLst/>
          </p:spPr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latin typeface="+mn-lt"/>
              </a:endParaRPr>
            </a:p>
          </p:txBody>
        </p:sp>
        <p:sp>
          <p:nvSpPr>
            <p:cNvPr id="19" name="Rectangle 9"/>
            <p:cNvSpPr>
              <a:spLocks noChangeArrowheads="1"/>
            </p:cNvSpPr>
            <p:nvPr userDrawn="1"/>
          </p:nvSpPr>
          <p:spPr bwMode="auto">
            <a:xfrm flipH="1">
              <a:off x="68" y="2568"/>
              <a:ext cx="102" cy="102"/>
            </a:xfrm>
            <a:prstGeom prst="rect">
              <a:avLst/>
            </a:prstGeom>
            <a:solidFill>
              <a:srgbClr val="B8CCE4">
                <a:alpha val="80000"/>
              </a:srgbClr>
            </a:solidFill>
            <a:ln w="12700">
              <a:solidFill>
                <a:srgbClr val="FFFFFF"/>
              </a:solidFill>
              <a:miter lim="800000"/>
              <a:headEnd/>
              <a:tailEnd/>
            </a:ln>
            <a:effectLst/>
            <a:extLst/>
          </p:spPr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latin typeface="+mn-lt"/>
              </a:endParaRPr>
            </a:p>
          </p:txBody>
        </p:sp>
        <p:sp>
          <p:nvSpPr>
            <p:cNvPr id="20" name="Rectangle 18"/>
            <p:cNvSpPr>
              <a:spLocks noChangeArrowheads="1"/>
            </p:cNvSpPr>
            <p:nvPr userDrawn="1"/>
          </p:nvSpPr>
          <p:spPr bwMode="auto">
            <a:xfrm flipV="1">
              <a:off x="68" y="3748"/>
              <a:ext cx="79" cy="79"/>
            </a:xfrm>
            <a:prstGeom prst="rect">
              <a:avLst/>
            </a:prstGeom>
            <a:solidFill>
              <a:srgbClr val="BFBFBF">
                <a:alpha val="50000"/>
              </a:srgbClr>
            </a:solidFill>
            <a:ln w="12700">
              <a:solidFill>
                <a:srgbClr val="FFFFFF"/>
              </a:solidFill>
              <a:miter lim="800000"/>
              <a:headEnd/>
              <a:tailEnd/>
            </a:ln>
            <a:effectLst/>
            <a:extLst/>
          </p:spPr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latin typeface="+mn-lt"/>
              </a:endParaRPr>
            </a:p>
          </p:txBody>
        </p:sp>
        <p:sp>
          <p:nvSpPr>
            <p:cNvPr id="21" name="Rectangle 9"/>
            <p:cNvSpPr>
              <a:spLocks noChangeArrowheads="1"/>
            </p:cNvSpPr>
            <p:nvPr userDrawn="1"/>
          </p:nvSpPr>
          <p:spPr bwMode="auto">
            <a:xfrm flipH="1">
              <a:off x="113" y="4008"/>
              <a:ext cx="68" cy="68"/>
            </a:xfrm>
            <a:prstGeom prst="rect">
              <a:avLst/>
            </a:prstGeom>
            <a:solidFill>
              <a:srgbClr val="B8CCE4">
                <a:alpha val="80000"/>
              </a:srgbClr>
            </a:solidFill>
            <a:ln w="12700">
              <a:solidFill>
                <a:srgbClr val="FFFFFF"/>
              </a:solidFill>
              <a:miter lim="800000"/>
              <a:headEnd/>
              <a:tailEnd/>
            </a:ln>
            <a:effectLst/>
            <a:extLst/>
          </p:spPr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latin typeface="+mn-lt"/>
              </a:endParaRPr>
            </a:p>
          </p:txBody>
        </p:sp>
        <p:sp>
          <p:nvSpPr>
            <p:cNvPr id="22" name="Rectangle 17"/>
            <p:cNvSpPr>
              <a:spLocks noChangeArrowheads="1"/>
            </p:cNvSpPr>
            <p:nvPr userDrawn="1"/>
          </p:nvSpPr>
          <p:spPr bwMode="auto">
            <a:xfrm flipV="1">
              <a:off x="68" y="4156"/>
              <a:ext cx="45" cy="45"/>
            </a:xfrm>
            <a:prstGeom prst="rect">
              <a:avLst/>
            </a:prstGeom>
            <a:solidFill>
              <a:srgbClr val="C0504D"/>
            </a:solidFill>
            <a:ln w="12700">
              <a:solidFill>
                <a:srgbClr val="FFFFFF"/>
              </a:solidFill>
              <a:miter lim="800000"/>
              <a:headEnd/>
              <a:tailEnd/>
            </a:ln>
            <a:effectLst/>
            <a:extLst/>
          </p:spPr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latin typeface="+mn-lt"/>
              </a:endParaRPr>
            </a:p>
          </p:txBody>
        </p:sp>
        <p:sp>
          <p:nvSpPr>
            <p:cNvPr id="23" name="Rectangle 17"/>
            <p:cNvSpPr>
              <a:spLocks noChangeArrowheads="1"/>
            </p:cNvSpPr>
            <p:nvPr userDrawn="1"/>
          </p:nvSpPr>
          <p:spPr bwMode="auto">
            <a:xfrm flipV="1">
              <a:off x="68" y="890"/>
              <a:ext cx="45" cy="45"/>
            </a:xfrm>
            <a:prstGeom prst="rect">
              <a:avLst/>
            </a:prstGeom>
            <a:solidFill>
              <a:srgbClr val="C0504D"/>
            </a:solidFill>
            <a:ln w="12700">
              <a:solidFill>
                <a:srgbClr val="FFFFFF"/>
              </a:solidFill>
              <a:miter lim="800000"/>
              <a:headEnd/>
              <a:tailEnd/>
            </a:ln>
            <a:effectLst/>
            <a:extLst/>
          </p:spPr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latin typeface="+mn-lt"/>
              </a:endParaRPr>
            </a:p>
          </p:txBody>
        </p:sp>
      </p:grp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3200">
                <a:solidFill>
                  <a:schemeClr val="accent2"/>
                </a:solidFill>
              </a:defRPr>
            </a:lvl1pPr>
          </a:lstStyle>
          <a:p>
            <a:r>
              <a:rPr lang="fr-FR" dirty="0" smtClean="0"/>
              <a:t>Cliquez et modifiez le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buClr>
                <a:schemeClr val="accent2"/>
              </a:buClr>
              <a:defRPr sz="2800">
                <a:solidFill>
                  <a:srgbClr val="5F606A"/>
                </a:solidFill>
              </a:defRPr>
            </a:lvl1pPr>
            <a:lvl2pPr>
              <a:buClr>
                <a:schemeClr val="accent2"/>
              </a:buClr>
              <a:defRPr sz="2400">
                <a:solidFill>
                  <a:srgbClr val="5F606A"/>
                </a:solidFill>
              </a:defRPr>
            </a:lvl2pPr>
            <a:lvl3pPr>
              <a:buClr>
                <a:schemeClr val="accent2"/>
              </a:buClr>
              <a:defRPr sz="2000">
                <a:solidFill>
                  <a:srgbClr val="5F606A"/>
                </a:solidFill>
              </a:defRPr>
            </a:lvl3pPr>
            <a:lvl4pPr>
              <a:buClr>
                <a:schemeClr val="accent2"/>
              </a:buClr>
              <a:defRPr sz="1800">
                <a:solidFill>
                  <a:srgbClr val="5F606A"/>
                </a:solidFill>
              </a:defRPr>
            </a:lvl4pPr>
            <a:lvl5pPr>
              <a:buClr>
                <a:schemeClr val="accent2"/>
              </a:buClr>
              <a:defRPr sz="1800">
                <a:solidFill>
                  <a:srgbClr val="5F606A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buClr>
                <a:schemeClr val="accent2"/>
              </a:buClr>
              <a:defRPr sz="2800">
                <a:solidFill>
                  <a:srgbClr val="5F606A"/>
                </a:solidFill>
              </a:defRPr>
            </a:lvl1pPr>
            <a:lvl2pPr>
              <a:buClr>
                <a:schemeClr val="accent2"/>
              </a:buClr>
              <a:defRPr sz="2400">
                <a:solidFill>
                  <a:srgbClr val="5F606A"/>
                </a:solidFill>
              </a:defRPr>
            </a:lvl2pPr>
            <a:lvl3pPr>
              <a:buClr>
                <a:schemeClr val="accent2"/>
              </a:buClr>
              <a:defRPr sz="2000">
                <a:solidFill>
                  <a:srgbClr val="5F606A"/>
                </a:solidFill>
              </a:defRPr>
            </a:lvl3pPr>
            <a:lvl4pPr>
              <a:buClr>
                <a:schemeClr val="accent2"/>
              </a:buClr>
              <a:defRPr sz="1800">
                <a:solidFill>
                  <a:srgbClr val="5F606A"/>
                </a:solidFill>
              </a:defRPr>
            </a:lvl4pPr>
            <a:lvl5pPr>
              <a:buClr>
                <a:schemeClr val="accent2"/>
              </a:buClr>
              <a:defRPr sz="1800">
                <a:solidFill>
                  <a:srgbClr val="5F606A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24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25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26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D28161-930F-44D4-B16B-5E529029A21B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29"/>
          <p:cNvGrpSpPr>
            <a:grpSpLocks/>
          </p:cNvGrpSpPr>
          <p:nvPr userDrawn="1"/>
        </p:nvGrpSpPr>
        <p:grpSpPr bwMode="auto">
          <a:xfrm>
            <a:off x="0" y="260350"/>
            <a:ext cx="323850" cy="6408738"/>
            <a:chOff x="0" y="164"/>
            <a:chExt cx="204" cy="4037"/>
          </a:xfrm>
        </p:grpSpPr>
        <p:sp>
          <p:nvSpPr>
            <p:cNvPr id="8" name="Rectangle 7"/>
            <p:cNvSpPr>
              <a:spLocks noChangeArrowheads="1"/>
            </p:cNvSpPr>
            <p:nvPr userDrawn="1"/>
          </p:nvSpPr>
          <p:spPr bwMode="auto">
            <a:xfrm flipH="1">
              <a:off x="45" y="3022"/>
              <a:ext cx="159" cy="159"/>
            </a:xfrm>
            <a:prstGeom prst="rect">
              <a:avLst/>
            </a:prstGeom>
            <a:solidFill>
              <a:srgbClr val="B8CCE4">
                <a:alpha val="80000"/>
              </a:srgbClr>
            </a:solidFill>
            <a:ln w="12700">
              <a:solidFill>
                <a:srgbClr val="FFFFFF"/>
              </a:solidFill>
              <a:miter lim="800000"/>
              <a:headEnd/>
              <a:tailEnd/>
            </a:ln>
            <a:effectLst/>
            <a:extLst/>
          </p:spPr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latin typeface="+mn-lt"/>
              </a:endParaRPr>
            </a:p>
          </p:txBody>
        </p:sp>
        <p:sp>
          <p:nvSpPr>
            <p:cNvPr id="9" name="Rectangle 9"/>
            <p:cNvSpPr>
              <a:spLocks noChangeArrowheads="1"/>
            </p:cNvSpPr>
            <p:nvPr userDrawn="1"/>
          </p:nvSpPr>
          <p:spPr bwMode="auto">
            <a:xfrm flipH="1">
              <a:off x="68" y="663"/>
              <a:ext cx="102" cy="102"/>
            </a:xfrm>
            <a:prstGeom prst="rect">
              <a:avLst/>
            </a:prstGeom>
            <a:solidFill>
              <a:srgbClr val="B8CCE4">
                <a:alpha val="80000"/>
              </a:srgbClr>
            </a:solidFill>
            <a:ln w="12700">
              <a:solidFill>
                <a:srgbClr val="FFFFFF"/>
              </a:solidFill>
              <a:miter lim="800000"/>
              <a:headEnd/>
              <a:tailEnd/>
            </a:ln>
            <a:effectLst/>
            <a:extLst/>
          </p:spPr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latin typeface="+mn-lt"/>
              </a:endParaRPr>
            </a:p>
          </p:txBody>
        </p:sp>
        <p:sp>
          <p:nvSpPr>
            <p:cNvPr id="10" name="Rectangle 11"/>
            <p:cNvSpPr>
              <a:spLocks noChangeArrowheads="1"/>
            </p:cNvSpPr>
            <p:nvPr userDrawn="1"/>
          </p:nvSpPr>
          <p:spPr bwMode="auto">
            <a:xfrm flipH="1">
              <a:off x="0" y="572"/>
              <a:ext cx="68" cy="68"/>
            </a:xfrm>
            <a:prstGeom prst="rect">
              <a:avLst/>
            </a:prstGeom>
            <a:solidFill>
              <a:srgbClr val="DBE5F1">
                <a:alpha val="50000"/>
              </a:srgbClr>
            </a:solidFill>
            <a:ln w="12700">
              <a:solidFill>
                <a:srgbClr val="FFFFFF"/>
              </a:solidFill>
              <a:miter lim="800000"/>
              <a:headEnd/>
              <a:tailEnd/>
            </a:ln>
            <a:effectLst/>
            <a:extLst/>
          </p:spPr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latin typeface="+mn-lt"/>
              </a:endParaRPr>
            </a:p>
          </p:txBody>
        </p:sp>
        <p:sp>
          <p:nvSpPr>
            <p:cNvPr id="11" name="Rectangle 11"/>
            <p:cNvSpPr>
              <a:spLocks noChangeArrowheads="1"/>
            </p:cNvSpPr>
            <p:nvPr userDrawn="1"/>
          </p:nvSpPr>
          <p:spPr bwMode="auto">
            <a:xfrm flipH="1">
              <a:off x="68" y="2160"/>
              <a:ext cx="91" cy="91"/>
            </a:xfrm>
            <a:prstGeom prst="rect">
              <a:avLst/>
            </a:prstGeom>
            <a:solidFill>
              <a:srgbClr val="DBE5F1">
                <a:alpha val="50000"/>
              </a:srgbClr>
            </a:solidFill>
            <a:ln w="12700">
              <a:solidFill>
                <a:srgbClr val="FFFFFF"/>
              </a:solidFill>
              <a:miter lim="800000"/>
              <a:headEnd/>
              <a:tailEnd/>
            </a:ln>
            <a:effectLst/>
            <a:extLst/>
          </p:spPr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latin typeface="+mn-lt"/>
              </a:endParaRPr>
            </a:p>
          </p:txBody>
        </p:sp>
        <p:sp>
          <p:nvSpPr>
            <p:cNvPr id="12" name="Rectangle 16"/>
            <p:cNvSpPr>
              <a:spLocks noChangeArrowheads="1"/>
            </p:cNvSpPr>
            <p:nvPr userDrawn="1"/>
          </p:nvSpPr>
          <p:spPr bwMode="auto">
            <a:xfrm>
              <a:off x="0" y="3475"/>
              <a:ext cx="158" cy="146"/>
            </a:xfrm>
            <a:prstGeom prst="rect">
              <a:avLst/>
            </a:prstGeom>
            <a:solidFill>
              <a:srgbClr val="BFBFBF">
                <a:alpha val="50195"/>
              </a:srgbClr>
            </a:solidFill>
            <a:ln w="12700">
              <a:solidFill>
                <a:srgbClr val="FFFFFF"/>
              </a:solidFill>
              <a:miter lim="800000"/>
              <a:headEnd/>
              <a:tailEnd/>
            </a:ln>
            <a:effectLst/>
            <a:extLst/>
          </p:spPr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latin typeface="+mn-lt"/>
              </a:endParaRPr>
            </a:p>
          </p:txBody>
        </p:sp>
        <p:sp>
          <p:nvSpPr>
            <p:cNvPr id="13" name="Rectangle 17"/>
            <p:cNvSpPr>
              <a:spLocks noChangeArrowheads="1"/>
            </p:cNvSpPr>
            <p:nvPr userDrawn="1"/>
          </p:nvSpPr>
          <p:spPr bwMode="auto">
            <a:xfrm flipV="1">
              <a:off x="68" y="1888"/>
              <a:ext cx="91" cy="91"/>
            </a:xfrm>
            <a:prstGeom prst="rect">
              <a:avLst/>
            </a:prstGeom>
            <a:solidFill>
              <a:srgbClr val="C0504D"/>
            </a:solidFill>
            <a:ln w="12700">
              <a:solidFill>
                <a:srgbClr val="FFFFFF"/>
              </a:solidFill>
              <a:miter lim="800000"/>
              <a:headEnd/>
              <a:tailEnd/>
            </a:ln>
            <a:effectLst/>
            <a:extLst/>
          </p:spPr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latin typeface="+mn-lt"/>
              </a:endParaRPr>
            </a:p>
          </p:txBody>
        </p:sp>
        <p:sp>
          <p:nvSpPr>
            <p:cNvPr id="14" name="Rectangle 18"/>
            <p:cNvSpPr>
              <a:spLocks noChangeArrowheads="1"/>
            </p:cNvSpPr>
            <p:nvPr userDrawn="1"/>
          </p:nvSpPr>
          <p:spPr bwMode="auto">
            <a:xfrm flipV="1">
              <a:off x="68" y="1038"/>
              <a:ext cx="79" cy="79"/>
            </a:xfrm>
            <a:prstGeom prst="rect">
              <a:avLst/>
            </a:prstGeom>
            <a:solidFill>
              <a:srgbClr val="BFBFBF">
                <a:alpha val="50000"/>
              </a:srgbClr>
            </a:solidFill>
            <a:ln w="12700">
              <a:solidFill>
                <a:srgbClr val="FFFFFF"/>
              </a:solidFill>
              <a:miter lim="800000"/>
              <a:headEnd/>
              <a:tailEnd/>
            </a:ln>
            <a:effectLst/>
            <a:extLst/>
          </p:spPr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latin typeface="+mn-lt"/>
              </a:endParaRPr>
            </a:p>
          </p:txBody>
        </p:sp>
        <p:sp>
          <p:nvSpPr>
            <p:cNvPr id="15" name="Rectangle 18"/>
            <p:cNvSpPr>
              <a:spLocks noChangeArrowheads="1"/>
            </p:cNvSpPr>
            <p:nvPr userDrawn="1"/>
          </p:nvSpPr>
          <p:spPr bwMode="auto">
            <a:xfrm flipV="1">
              <a:off x="46" y="1570"/>
              <a:ext cx="125" cy="125"/>
            </a:xfrm>
            <a:prstGeom prst="rect">
              <a:avLst/>
            </a:prstGeom>
            <a:solidFill>
              <a:srgbClr val="BFBFBF">
                <a:alpha val="50000"/>
              </a:srgbClr>
            </a:solidFill>
            <a:ln w="12700">
              <a:solidFill>
                <a:srgbClr val="FFFFFF"/>
              </a:solidFill>
              <a:miter lim="800000"/>
              <a:headEnd/>
              <a:tailEnd/>
            </a:ln>
            <a:effectLst/>
            <a:extLst/>
          </p:spPr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latin typeface="+mn-lt"/>
              </a:endParaRPr>
            </a:p>
          </p:txBody>
        </p:sp>
        <p:sp>
          <p:nvSpPr>
            <p:cNvPr id="16" name="Rectangle 16"/>
            <p:cNvSpPr>
              <a:spLocks noChangeArrowheads="1"/>
            </p:cNvSpPr>
            <p:nvPr userDrawn="1"/>
          </p:nvSpPr>
          <p:spPr bwMode="auto">
            <a:xfrm>
              <a:off x="68" y="346"/>
              <a:ext cx="136" cy="136"/>
            </a:xfrm>
            <a:prstGeom prst="rect">
              <a:avLst/>
            </a:prstGeom>
            <a:solidFill>
              <a:srgbClr val="BFBFBF">
                <a:alpha val="50000"/>
              </a:srgbClr>
            </a:solidFill>
            <a:ln w="12700">
              <a:solidFill>
                <a:srgbClr val="FFFFFF"/>
              </a:solidFill>
              <a:miter lim="800000"/>
              <a:headEnd/>
              <a:tailEnd/>
            </a:ln>
            <a:effectLst/>
            <a:extLst/>
          </p:spPr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latin typeface="+mn-lt"/>
              </a:endParaRPr>
            </a:p>
          </p:txBody>
        </p:sp>
        <p:sp>
          <p:nvSpPr>
            <p:cNvPr id="17" name="Rectangle 18"/>
            <p:cNvSpPr>
              <a:spLocks noChangeArrowheads="1"/>
            </p:cNvSpPr>
            <p:nvPr userDrawn="1"/>
          </p:nvSpPr>
          <p:spPr bwMode="auto">
            <a:xfrm flipV="1">
              <a:off x="34" y="2353"/>
              <a:ext cx="79" cy="79"/>
            </a:xfrm>
            <a:prstGeom prst="rect">
              <a:avLst/>
            </a:prstGeom>
            <a:solidFill>
              <a:srgbClr val="BFBFBF">
                <a:alpha val="50000"/>
              </a:srgbClr>
            </a:solidFill>
            <a:ln w="12700">
              <a:solidFill>
                <a:srgbClr val="FFFFFF"/>
              </a:solidFill>
              <a:miter lim="800000"/>
              <a:headEnd/>
              <a:tailEnd/>
            </a:ln>
            <a:effectLst/>
            <a:extLst/>
          </p:spPr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latin typeface="+mn-lt"/>
              </a:endParaRPr>
            </a:p>
          </p:txBody>
        </p:sp>
        <p:sp>
          <p:nvSpPr>
            <p:cNvPr id="18" name="Rectangle 17"/>
            <p:cNvSpPr>
              <a:spLocks noChangeArrowheads="1"/>
            </p:cNvSpPr>
            <p:nvPr userDrawn="1"/>
          </p:nvSpPr>
          <p:spPr bwMode="auto">
            <a:xfrm flipV="1">
              <a:off x="22" y="2795"/>
              <a:ext cx="125" cy="125"/>
            </a:xfrm>
            <a:prstGeom prst="rect">
              <a:avLst/>
            </a:prstGeom>
            <a:solidFill>
              <a:srgbClr val="C0504D"/>
            </a:solidFill>
            <a:ln w="12700">
              <a:solidFill>
                <a:srgbClr val="FFFFFF"/>
              </a:solidFill>
              <a:miter lim="800000"/>
              <a:headEnd/>
              <a:tailEnd/>
            </a:ln>
            <a:effectLst/>
            <a:extLst/>
          </p:spPr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latin typeface="+mn-lt"/>
              </a:endParaRPr>
            </a:p>
          </p:txBody>
        </p:sp>
        <p:sp>
          <p:nvSpPr>
            <p:cNvPr id="19" name="Rectangle 17"/>
            <p:cNvSpPr>
              <a:spLocks noChangeArrowheads="1"/>
            </p:cNvSpPr>
            <p:nvPr userDrawn="1"/>
          </p:nvSpPr>
          <p:spPr bwMode="auto">
            <a:xfrm flipV="1">
              <a:off x="68" y="164"/>
              <a:ext cx="91" cy="91"/>
            </a:xfrm>
            <a:prstGeom prst="rect">
              <a:avLst/>
            </a:prstGeom>
            <a:solidFill>
              <a:srgbClr val="C0504D"/>
            </a:solidFill>
            <a:ln w="12700">
              <a:solidFill>
                <a:srgbClr val="FFFFFF"/>
              </a:solidFill>
              <a:miter lim="800000"/>
              <a:headEnd/>
              <a:tailEnd/>
            </a:ln>
            <a:effectLst/>
            <a:extLst/>
          </p:spPr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latin typeface="+mn-lt"/>
              </a:endParaRPr>
            </a:p>
          </p:txBody>
        </p:sp>
        <p:sp>
          <p:nvSpPr>
            <p:cNvPr id="20" name="Rectangle 9"/>
            <p:cNvSpPr>
              <a:spLocks noChangeArrowheads="1"/>
            </p:cNvSpPr>
            <p:nvPr userDrawn="1"/>
          </p:nvSpPr>
          <p:spPr bwMode="auto">
            <a:xfrm flipH="1">
              <a:off x="113" y="1298"/>
              <a:ext cx="68" cy="68"/>
            </a:xfrm>
            <a:prstGeom prst="rect">
              <a:avLst/>
            </a:prstGeom>
            <a:solidFill>
              <a:srgbClr val="B8CCE4">
                <a:alpha val="80000"/>
              </a:srgbClr>
            </a:solidFill>
            <a:ln w="12700">
              <a:solidFill>
                <a:srgbClr val="FFFFFF"/>
              </a:solidFill>
              <a:miter lim="800000"/>
              <a:headEnd/>
              <a:tailEnd/>
            </a:ln>
            <a:effectLst/>
            <a:extLst/>
          </p:spPr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latin typeface="+mn-lt"/>
              </a:endParaRPr>
            </a:p>
          </p:txBody>
        </p:sp>
        <p:sp>
          <p:nvSpPr>
            <p:cNvPr id="21" name="Rectangle 9"/>
            <p:cNvSpPr>
              <a:spLocks noChangeArrowheads="1"/>
            </p:cNvSpPr>
            <p:nvPr userDrawn="1"/>
          </p:nvSpPr>
          <p:spPr bwMode="auto">
            <a:xfrm flipH="1">
              <a:off x="68" y="2568"/>
              <a:ext cx="102" cy="102"/>
            </a:xfrm>
            <a:prstGeom prst="rect">
              <a:avLst/>
            </a:prstGeom>
            <a:solidFill>
              <a:srgbClr val="B8CCE4">
                <a:alpha val="80000"/>
              </a:srgbClr>
            </a:solidFill>
            <a:ln w="12700">
              <a:solidFill>
                <a:srgbClr val="FFFFFF"/>
              </a:solidFill>
              <a:miter lim="800000"/>
              <a:headEnd/>
              <a:tailEnd/>
            </a:ln>
            <a:effectLst/>
            <a:extLst/>
          </p:spPr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latin typeface="+mn-lt"/>
              </a:endParaRPr>
            </a:p>
          </p:txBody>
        </p:sp>
        <p:sp>
          <p:nvSpPr>
            <p:cNvPr id="22" name="Rectangle 18"/>
            <p:cNvSpPr>
              <a:spLocks noChangeArrowheads="1"/>
            </p:cNvSpPr>
            <p:nvPr userDrawn="1"/>
          </p:nvSpPr>
          <p:spPr bwMode="auto">
            <a:xfrm flipV="1">
              <a:off x="68" y="3748"/>
              <a:ext cx="79" cy="79"/>
            </a:xfrm>
            <a:prstGeom prst="rect">
              <a:avLst/>
            </a:prstGeom>
            <a:solidFill>
              <a:srgbClr val="BFBFBF">
                <a:alpha val="50000"/>
              </a:srgbClr>
            </a:solidFill>
            <a:ln w="12700">
              <a:solidFill>
                <a:srgbClr val="FFFFFF"/>
              </a:solidFill>
              <a:miter lim="800000"/>
              <a:headEnd/>
              <a:tailEnd/>
            </a:ln>
            <a:effectLst/>
            <a:extLst/>
          </p:spPr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latin typeface="+mn-lt"/>
              </a:endParaRPr>
            </a:p>
          </p:txBody>
        </p:sp>
        <p:sp>
          <p:nvSpPr>
            <p:cNvPr id="23" name="Rectangle 9"/>
            <p:cNvSpPr>
              <a:spLocks noChangeArrowheads="1"/>
            </p:cNvSpPr>
            <p:nvPr userDrawn="1"/>
          </p:nvSpPr>
          <p:spPr bwMode="auto">
            <a:xfrm flipH="1">
              <a:off x="113" y="4008"/>
              <a:ext cx="68" cy="68"/>
            </a:xfrm>
            <a:prstGeom prst="rect">
              <a:avLst/>
            </a:prstGeom>
            <a:solidFill>
              <a:srgbClr val="B8CCE4">
                <a:alpha val="80000"/>
              </a:srgbClr>
            </a:solidFill>
            <a:ln w="12700">
              <a:solidFill>
                <a:srgbClr val="FFFFFF"/>
              </a:solidFill>
              <a:miter lim="800000"/>
              <a:headEnd/>
              <a:tailEnd/>
            </a:ln>
            <a:effectLst/>
            <a:extLst/>
          </p:spPr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latin typeface="+mn-lt"/>
              </a:endParaRPr>
            </a:p>
          </p:txBody>
        </p:sp>
        <p:sp>
          <p:nvSpPr>
            <p:cNvPr id="24" name="Rectangle 17"/>
            <p:cNvSpPr>
              <a:spLocks noChangeArrowheads="1"/>
            </p:cNvSpPr>
            <p:nvPr userDrawn="1"/>
          </p:nvSpPr>
          <p:spPr bwMode="auto">
            <a:xfrm flipV="1">
              <a:off x="68" y="4156"/>
              <a:ext cx="45" cy="45"/>
            </a:xfrm>
            <a:prstGeom prst="rect">
              <a:avLst/>
            </a:prstGeom>
            <a:solidFill>
              <a:srgbClr val="C0504D"/>
            </a:solidFill>
            <a:ln w="12700">
              <a:solidFill>
                <a:srgbClr val="FFFFFF"/>
              </a:solidFill>
              <a:miter lim="800000"/>
              <a:headEnd/>
              <a:tailEnd/>
            </a:ln>
            <a:effectLst/>
            <a:extLst/>
          </p:spPr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latin typeface="+mn-lt"/>
              </a:endParaRPr>
            </a:p>
          </p:txBody>
        </p:sp>
        <p:sp>
          <p:nvSpPr>
            <p:cNvPr id="25" name="Rectangle 17"/>
            <p:cNvSpPr>
              <a:spLocks noChangeArrowheads="1"/>
            </p:cNvSpPr>
            <p:nvPr userDrawn="1"/>
          </p:nvSpPr>
          <p:spPr bwMode="auto">
            <a:xfrm flipV="1">
              <a:off x="68" y="890"/>
              <a:ext cx="45" cy="45"/>
            </a:xfrm>
            <a:prstGeom prst="rect">
              <a:avLst/>
            </a:prstGeom>
            <a:solidFill>
              <a:srgbClr val="C0504D"/>
            </a:solidFill>
            <a:ln w="12700">
              <a:solidFill>
                <a:srgbClr val="FFFFFF"/>
              </a:solidFill>
              <a:miter lim="800000"/>
              <a:headEnd/>
              <a:tailEnd/>
            </a:ln>
            <a:effectLst/>
            <a:extLst/>
          </p:spPr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latin typeface="+mn-lt"/>
              </a:endParaRPr>
            </a:p>
          </p:txBody>
        </p:sp>
      </p:grp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3200">
                <a:solidFill>
                  <a:schemeClr val="accent2"/>
                </a:solidFill>
              </a:defRPr>
            </a:lvl1pPr>
          </a:lstStyle>
          <a:p>
            <a:r>
              <a:rPr lang="fr-FR" dirty="0" smtClean="0"/>
              <a:t>Cliquez et modifiez le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5F606A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dirty="0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solidFill>
                  <a:srgbClr val="5F606A"/>
                </a:solidFill>
              </a:defRPr>
            </a:lvl1pPr>
            <a:lvl2pPr>
              <a:defRPr sz="2000">
                <a:solidFill>
                  <a:srgbClr val="5F606A"/>
                </a:solidFill>
              </a:defRPr>
            </a:lvl2pPr>
            <a:lvl3pPr>
              <a:defRPr sz="1800">
                <a:solidFill>
                  <a:srgbClr val="5F606A"/>
                </a:solidFill>
              </a:defRPr>
            </a:lvl3pPr>
            <a:lvl4pPr>
              <a:defRPr sz="1600">
                <a:solidFill>
                  <a:srgbClr val="5F606A"/>
                </a:solidFill>
              </a:defRPr>
            </a:lvl4pPr>
            <a:lvl5pPr>
              <a:defRPr sz="1600">
                <a:solidFill>
                  <a:srgbClr val="5F606A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5F606A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dirty="0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solidFill>
                  <a:srgbClr val="5F606A"/>
                </a:solidFill>
              </a:defRPr>
            </a:lvl1pPr>
            <a:lvl2pPr>
              <a:defRPr sz="2000">
                <a:solidFill>
                  <a:srgbClr val="5F606A"/>
                </a:solidFill>
              </a:defRPr>
            </a:lvl2pPr>
            <a:lvl3pPr>
              <a:defRPr sz="1800">
                <a:solidFill>
                  <a:srgbClr val="5F606A"/>
                </a:solidFill>
              </a:defRPr>
            </a:lvl3pPr>
            <a:lvl4pPr>
              <a:defRPr sz="1600">
                <a:solidFill>
                  <a:srgbClr val="5F606A"/>
                </a:solidFill>
              </a:defRPr>
            </a:lvl4pPr>
            <a:lvl5pPr>
              <a:defRPr sz="1600">
                <a:solidFill>
                  <a:srgbClr val="5F606A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26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27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28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F71E0A-5463-4171-A01D-A13D8ACC2D34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9"/>
          <p:cNvGrpSpPr>
            <a:grpSpLocks/>
          </p:cNvGrpSpPr>
          <p:nvPr userDrawn="1"/>
        </p:nvGrpSpPr>
        <p:grpSpPr bwMode="auto">
          <a:xfrm>
            <a:off x="0" y="260350"/>
            <a:ext cx="323850" cy="6408738"/>
            <a:chOff x="0" y="164"/>
            <a:chExt cx="204" cy="4037"/>
          </a:xfrm>
        </p:grpSpPr>
        <p:sp>
          <p:nvSpPr>
            <p:cNvPr id="4" name="Rectangle 7"/>
            <p:cNvSpPr>
              <a:spLocks noChangeArrowheads="1"/>
            </p:cNvSpPr>
            <p:nvPr userDrawn="1"/>
          </p:nvSpPr>
          <p:spPr bwMode="auto">
            <a:xfrm flipH="1">
              <a:off x="45" y="3022"/>
              <a:ext cx="159" cy="159"/>
            </a:xfrm>
            <a:prstGeom prst="rect">
              <a:avLst/>
            </a:prstGeom>
            <a:solidFill>
              <a:srgbClr val="B8CCE4">
                <a:alpha val="80000"/>
              </a:srgbClr>
            </a:solidFill>
            <a:ln w="12700">
              <a:solidFill>
                <a:srgbClr val="FFFFFF"/>
              </a:solidFill>
              <a:miter lim="800000"/>
              <a:headEnd/>
              <a:tailEnd/>
            </a:ln>
            <a:effectLst/>
            <a:extLst/>
          </p:spPr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latin typeface="+mn-lt"/>
              </a:endParaRPr>
            </a:p>
          </p:txBody>
        </p:sp>
        <p:sp>
          <p:nvSpPr>
            <p:cNvPr id="5" name="Rectangle 9"/>
            <p:cNvSpPr>
              <a:spLocks noChangeArrowheads="1"/>
            </p:cNvSpPr>
            <p:nvPr userDrawn="1"/>
          </p:nvSpPr>
          <p:spPr bwMode="auto">
            <a:xfrm flipH="1">
              <a:off x="68" y="663"/>
              <a:ext cx="102" cy="102"/>
            </a:xfrm>
            <a:prstGeom prst="rect">
              <a:avLst/>
            </a:prstGeom>
            <a:solidFill>
              <a:srgbClr val="B8CCE4">
                <a:alpha val="80000"/>
              </a:srgbClr>
            </a:solidFill>
            <a:ln w="12700">
              <a:solidFill>
                <a:srgbClr val="FFFFFF"/>
              </a:solidFill>
              <a:miter lim="800000"/>
              <a:headEnd/>
              <a:tailEnd/>
            </a:ln>
            <a:effectLst/>
            <a:extLst/>
          </p:spPr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latin typeface="+mn-lt"/>
              </a:endParaRPr>
            </a:p>
          </p:txBody>
        </p:sp>
        <p:sp>
          <p:nvSpPr>
            <p:cNvPr id="6" name="Rectangle 11"/>
            <p:cNvSpPr>
              <a:spLocks noChangeArrowheads="1"/>
            </p:cNvSpPr>
            <p:nvPr userDrawn="1"/>
          </p:nvSpPr>
          <p:spPr bwMode="auto">
            <a:xfrm flipH="1">
              <a:off x="0" y="572"/>
              <a:ext cx="68" cy="68"/>
            </a:xfrm>
            <a:prstGeom prst="rect">
              <a:avLst/>
            </a:prstGeom>
            <a:solidFill>
              <a:srgbClr val="DBE5F1">
                <a:alpha val="50000"/>
              </a:srgbClr>
            </a:solidFill>
            <a:ln w="12700">
              <a:solidFill>
                <a:srgbClr val="FFFFFF"/>
              </a:solidFill>
              <a:miter lim="800000"/>
              <a:headEnd/>
              <a:tailEnd/>
            </a:ln>
            <a:effectLst/>
            <a:extLst/>
          </p:spPr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latin typeface="+mn-lt"/>
              </a:endParaRPr>
            </a:p>
          </p:txBody>
        </p:sp>
        <p:sp>
          <p:nvSpPr>
            <p:cNvPr id="7" name="Rectangle 11"/>
            <p:cNvSpPr>
              <a:spLocks noChangeArrowheads="1"/>
            </p:cNvSpPr>
            <p:nvPr userDrawn="1"/>
          </p:nvSpPr>
          <p:spPr bwMode="auto">
            <a:xfrm flipH="1">
              <a:off x="68" y="2160"/>
              <a:ext cx="91" cy="91"/>
            </a:xfrm>
            <a:prstGeom prst="rect">
              <a:avLst/>
            </a:prstGeom>
            <a:solidFill>
              <a:srgbClr val="DBE5F1">
                <a:alpha val="50000"/>
              </a:srgbClr>
            </a:solidFill>
            <a:ln w="12700">
              <a:solidFill>
                <a:srgbClr val="FFFFFF"/>
              </a:solidFill>
              <a:miter lim="800000"/>
              <a:headEnd/>
              <a:tailEnd/>
            </a:ln>
            <a:effectLst/>
            <a:extLst/>
          </p:spPr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latin typeface="+mn-lt"/>
              </a:endParaRPr>
            </a:p>
          </p:txBody>
        </p:sp>
        <p:sp>
          <p:nvSpPr>
            <p:cNvPr id="8" name="Rectangle 16"/>
            <p:cNvSpPr>
              <a:spLocks noChangeArrowheads="1"/>
            </p:cNvSpPr>
            <p:nvPr userDrawn="1"/>
          </p:nvSpPr>
          <p:spPr bwMode="auto">
            <a:xfrm>
              <a:off x="0" y="3475"/>
              <a:ext cx="158" cy="146"/>
            </a:xfrm>
            <a:prstGeom prst="rect">
              <a:avLst/>
            </a:prstGeom>
            <a:solidFill>
              <a:srgbClr val="BFBFBF">
                <a:alpha val="50195"/>
              </a:srgbClr>
            </a:solidFill>
            <a:ln w="12700">
              <a:solidFill>
                <a:srgbClr val="FFFFFF"/>
              </a:solidFill>
              <a:miter lim="800000"/>
              <a:headEnd/>
              <a:tailEnd/>
            </a:ln>
            <a:effectLst/>
            <a:extLst/>
          </p:spPr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latin typeface="+mn-lt"/>
              </a:endParaRPr>
            </a:p>
          </p:txBody>
        </p:sp>
        <p:sp>
          <p:nvSpPr>
            <p:cNvPr id="9" name="Rectangle 17"/>
            <p:cNvSpPr>
              <a:spLocks noChangeArrowheads="1"/>
            </p:cNvSpPr>
            <p:nvPr userDrawn="1"/>
          </p:nvSpPr>
          <p:spPr bwMode="auto">
            <a:xfrm flipV="1">
              <a:off x="68" y="1888"/>
              <a:ext cx="91" cy="91"/>
            </a:xfrm>
            <a:prstGeom prst="rect">
              <a:avLst/>
            </a:prstGeom>
            <a:solidFill>
              <a:srgbClr val="C0504D"/>
            </a:solidFill>
            <a:ln w="12700">
              <a:solidFill>
                <a:srgbClr val="FFFFFF"/>
              </a:solidFill>
              <a:miter lim="800000"/>
              <a:headEnd/>
              <a:tailEnd/>
            </a:ln>
            <a:effectLst/>
            <a:extLst/>
          </p:spPr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latin typeface="+mn-lt"/>
              </a:endParaRPr>
            </a:p>
          </p:txBody>
        </p:sp>
        <p:sp>
          <p:nvSpPr>
            <p:cNvPr id="10" name="Rectangle 18"/>
            <p:cNvSpPr>
              <a:spLocks noChangeArrowheads="1"/>
            </p:cNvSpPr>
            <p:nvPr userDrawn="1"/>
          </p:nvSpPr>
          <p:spPr bwMode="auto">
            <a:xfrm flipV="1">
              <a:off x="68" y="1038"/>
              <a:ext cx="79" cy="79"/>
            </a:xfrm>
            <a:prstGeom prst="rect">
              <a:avLst/>
            </a:prstGeom>
            <a:solidFill>
              <a:srgbClr val="BFBFBF">
                <a:alpha val="50000"/>
              </a:srgbClr>
            </a:solidFill>
            <a:ln w="12700">
              <a:solidFill>
                <a:srgbClr val="FFFFFF"/>
              </a:solidFill>
              <a:miter lim="800000"/>
              <a:headEnd/>
              <a:tailEnd/>
            </a:ln>
            <a:effectLst/>
            <a:extLst/>
          </p:spPr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latin typeface="+mn-lt"/>
              </a:endParaRPr>
            </a:p>
          </p:txBody>
        </p:sp>
        <p:sp>
          <p:nvSpPr>
            <p:cNvPr id="11" name="Rectangle 18"/>
            <p:cNvSpPr>
              <a:spLocks noChangeArrowheads="1"/>
            </p:cNvSpPr>
            <p:nvPr userDrawn="1"/>
          </p:nvSpPr>
          <p:spPr bwMode="auto">
            <a:xfrm flipV="1">
              <a:off x="46" y="1570"/>
              <a:ext cx="125" cy="125"/>
            </a:xfrm>
            <a:prstGeom prst="rect">
              <a:avLst/>
            </a:prstGeom>
            <a:solidFill>
              <a:srgbClr val="BFBFBF">
                <a:alpha val="50000"/>
              </a:srgbClr>
            </a:solidFill>
            <a:ln w="12700">
              <a:solidFill>
                <a:srgbClr val="FFFFFF"/>
              </a:solidFill>
              <a:miter lim="800000"/>
              <a:headEnd/>
              <a:tailEnd/>
            </a:ln>
            <a:effectLst/>
            <a:extLst/>
          </p:spPr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latin typeface="+mn-lt"/>
              </a:endParaRPr>
            </a:p>
          </p:txBody>
        </p:sp>
        <p:sp>
          <p:nvSpPr>
            <p:cNvPr id="12" name="Rectangle 16"/>
            <p:cNvSpPr>
              <a:spLocks noChangeArrowheads="1"/>
            </p:cNvSpPr>
            <p:nvPr userDrawn="1"/>
          </p:nvSpPr>
          <p:spPr bwMode="auto">
            <a:xfrm>
              <a:off x="68" y="346"/>
              <a:ext cx="136" cy="136"/>
            </a:xfrm>
            <a:prstGeom prst="rect">
              <a:avLst/>
            </a:prstGeom>
            <a:solidFill>
              <a:srgbClr val="BFBFBF">
                <a:alpha val="50000"/>
              </a:srgbClr>
            </a:solidFill>
            <a:ln w="12700">
              <a:solidFill>
                <a:srgbClr val="FFFFFF"/>
              </a:solidFill>
              <a:miter lim="800000"/>
              <a:headEnd/>
              <a:tailEnd/>
            </a:ln>
            <a:effectLst/>
            <a:extLst/>
          </p:spPr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latin typeface="+mn-lt"/>
              </a:endParaRPr>
            </a:p>
          </p:txBody>
        </p:sp>
        <p:sp>
          <p:nvSpPr>
            <p:cNvPr id="13" name="Rectangle 18"/>
            <p:cNvSpPr>
              <a:spLocks noChangeArrowheads="1"/>
            </p:cNvSpPr>
            <p:nvPr userDrawn="1"/>
          </p:nvSpPr>
          <p:spPr bwMode="auto">
            <a:xfrm flipV="1">
              <a:off x="34" y="2353"/>
              <a:ext cx="79" cy="79"/>
            </a:xfrm>
            <a:prstGeom prst="rect">
              <a:avLst/>
            </a:prstGeom>
            <a:solidFill>
              <a:srgbClr val="BFBFBF">
                <a:alpha val="50000"/>
              </a:srgbClr>
            </a:solidFill>
            <a:ln w="12700">
              <a:solidFill>
                <a:srgbClr val="FFFFFF"/>
              </a:solidFill>
              <a:miter lim="800000"/>
              <a:headEnd/>
              <a:tailEnd/>
            </a:ln>
            <a:effectLst/>
            <a:extLst/>
          </p:spPr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latin typeface="+mn-lt"/>
              </a:endParaRPr>
            </a:p>
          </p:txBody>
        </p:sp>
        <p:sp>
          <p:nvSpPr>
            <p:cNvPr id="14" name="Rectangle 17"/>
            <p:cNvSpPr>
              <a:spLocks noChangeArrowheads="1"/>
            </p:cNvSpPr>
            <p:nvPr userDrawn="1"/>
          </p:nvSpPr>
          <p:spPr bwMode="auto">
            <a:xfrm flipV="1">
              <a:off x="22" y="2795"/>
              <a:ext cx="125" cy="125"/>
            </a:xfrm>
            <a:prstGeom prst="rect">
              <a:avLst/>
            </a:prstGeom>
            <a:solidFill>
              <a:srgbClr val="C0504D"/>
            </a:solidFill>
            <a:ln w="12700">
              <a:solidFill>
                <a:srgbClr val="FFFFFF"/>
              </a:solidFill>
              <a:miter lim="800000"/>
              <a:headEnd/>
              <a:tailEnd/>
            </a:ln>
            <a:effectLst/>
            <a:extLst/>
          </p:spPr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latin typeface="+mn-lt"/>
              </a:endParaRPr>
            </a:p>
          </p:txBody>
        </p:sp>
        <p:sp>
          <p:nvSpPr>
            <p:cNvPr id="15" name="Rectangle 17"/>
            <p:cNvSpPr>
              <a:spLocks noChangeArrowheads="1"/>
            </p:cNvSpPr>
            <p:nvPr userDrawn="1"/>
          </p:nvSpPr>
          <p:spPr bwMode="auto">
            <a:xfrm flipV="1">
              <a:off x="68" y="164"/>
              <a:ext cx="91" cy="91"/>
            </a:xfrm>
            <a:prstGeom prst="rect">
              <a:avLst/>
            </a:prstGeom>
            <a:solidFill>
              <a:srgbClr val="C0504D"/>
            </a:solidFill>
            <a:ln w="12700">
              <a:solidFill>
                <a:srgbClr val="FFFFFF"/>
              </a:solidFill>
              <a:miter lim="800000"/>
              <a:headEnd/>
              <a:tailEnd/>
            </a:ln>
            <a:effectLst/>
            <a:extLst/>
          </p:spPr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latin typeface="+mn-lt"/>
              </a:endParaRPr>
            </a:p>
          </p:txBody>
        </p:sp>
        <p:sp>
          <p:nvSpPr>
            <p:cNvPr id="16" name="Rectangle 9"/>
            <p:cNvSpPr>
              <a:spLocks noChangeArrowheads="1"/>
            </p:cNvSpPr>
            <p:nvPr userDrawn="1"/>
          </p:nvSpPr>
          <p:spPr bwMode="auto">
            <a:xfrm flipH="1">
              <a:off x="113" y="1298"/>
              <a:ext cx="68" cy="68"/>
            </a:xfrm>
            <a:prstGeom prst="rect">
              <a:avLst/>
            </a:prstGeom>
            <a:solidFill>
              <a:srgbClr val="B8CCE4">
                <a:alpha val="80000"/>
              </a:srgbClr>
            </a:solidFill>
            <a:ln w="12700">
              <a:solidFill>
                <a:srgbClr val="FFFFFF"/>
              </a:solidFill>
              <a:miter lim="800000"/>
              <a:headEnd/>
              <a:tailEnd/>
            </a:ln>
            <a:effectLst/>
            <a:extLst/>
          </p:spPr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latin typeface="+mn-lt"/>
              </a:endParaRPr>
            </a:p>
          </p:txBody>
        </p:sp>
        <p:sp>
          <p:nvSpPr>
            <p:cNvPr id="17" name="Rectangle 9"/>
            <p:cNvSpPr>
              <a:spLocks noChangeArrowheads="1"/>
            </p:cNvSpPr>
            <p:nvPr userDrawn="1"/>
          </p:nvSpPr>
          <p:spPr bwMode="auto">
            <a:xfrm flipH="1">
              <a:off x="68" y="2568"/>
              <a:ext cx="102" cy="102"/>
            </a:xfrm>
            <a:prstGeom prst="rect">
              <a:avLst/>
            </a:prstGeom>
            <a:solidFill>
              <a:srgbClr val="B8CCE4">
                <a:alpha val="80000"/>
              </a:srgbClr>
            </a:solidFill>
            <a:ln w="12700">
              <a:solidFill>
                <a:srgbClr val="FFFFFF"/>
              </a:solidFill>
              <a:miter lim="800000"/>
              <a:headEnd/>
              <a:tailEnd/>
            </a:ln>
            <a:effectLst/>
            <a:extLst/>
          </p:spPr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latin typeface="+mn-lt"/>
              </a:endParaRPr>
            </a:p>
          </p:txBody>
        </p:sp>
        <p:sp>
          <p:nvSpPr>
            <p:cNvPr id="18" name="Rectangle 18"/>
            <p:cNvSpPr>
              <a:spLocks noChangeArrowheads="1"/>
            </p:cNvSpPr>
            <p:nvPr userDrawn="1"/>
          </p:nvSpPr>
          <p:spPr bwMode="auto">
            <a:xfrm flipV="1">
              <a:off x="68" y="3748"/>
              <a:ext cx="79" cy="79"/>
            </a:xfrm>
            <a:prstGeom prst="rect">
              <a:avLst/>
            </a:prstGeom>
            <a:solidFill>
              <a:srgbClr val="BFBFBF">
                <a:alpha val="50000"/>
              </a:srgbClr>
            </a:solidFill>
            <a:ln w="12700">
              <a:solidFill>
                <a:srgbClr val="FFFFFF"/>
              </a:solidFill>
              <a:miter lim="800000"/>
              <a:headEnd/>
              <a:tailEnd/>
            </a:ln>
            <a:effectLst/>
            <a:extLst/>
          </p:spPr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latin typeface="+mn-lt"/>
              </a:endParaRPr>
            </a:p>
          </p:txBody>
        </p:sp>
        <p:sp>
          <p:nvSpPr>
            <p:cNvPr id="19" name="Rectangle 9"/>
            <p:cNvSpPr>
              <a:spLocks noChangeArrowheads="1"/>
            </p:cNvSpPr>
            <p:nvPr userDrawn="1"/>
          </p:nvSpPr>
          <p:spPr bwMode="auto">
            <a:xfrm flipH="1">
              <a:off x="113" y="4008"/>
              <a:ext cx="68" cy="68"/>
            </a:xfrm>
            <a:prstGeom prst="rect">
              <a:avLst/>
            </a:prstGeom>
            <a:solidFill>
              <a:srgbClr val="B8CCE4">
                <a:alpha val="80000"/>
              </a:srgbClr>
            </a:solidFill>
            <a:ln w="12700">
              <a:solidFill>
                <a:srgbClr val="FFFFFF"/>
              </a:solidFill>
              <a:miter lim="800000"/>
              <a:headEnd/>
              <a:tailEnd/>
            </a:ln>
            <a:effectLst/>
            <a:extLst/>
          </p:spPr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latin typeface="+mn-lt"/>
              </a:endParaRPr>
            </a:p>
          </p:txBody>
        </p:sp>
        <p:sp>
          <p:nvSpPr>
            <p:cNvPr id="20" name="Rectangle 17"/>
            <p:cNvSpPr>
              <a:spLocks noChangeArrowheads="1"/>
            </p:cNvSpPr>
            <p:nvPr userDrawn="1"/>
          </p:nvSpPr>
          <p:spPr bwMode="auto">
            <a:xfrm flipV="1">
              <a:off x="68" y="4156"/>
              <a:ext cx="45" cy="45"/>
            </a:xfrm>
            <a:prstGeom prst="rect">
              <a:avLst/>
            </a:prstGeom>
            <a:solidFill>
              <a:srgbClr val="C0504D"/>
            </a:solidFill>
            <a:ln w="12700">
              <a:solidFill>
                <a:srgbClr val="FFFFFF"/>
              </a:solidFill>
              <a:miter lim="800000"/>
              <a:headEnd/>
              <a:tailEnd/>
            </a:ln>
            <a:effectLst/>
            <a:extLst/>
          </p:spPr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latin typeface="+mn-lt"/>
              </a:endParaRPr>
            </a:p>
          </p:txBody>
        </p:sp>
        <p:sp>
          <p:nvSpPr>
            <p:cNvPr id="21" name="Rectangle 17"/>
            <p:cNvSpPr>
              <a:spLocks noChangeArrowheads="1"/>
            </p:cNvSpPr>
            <p:nvPr userDrawn="1"/>
          </p:nvSpPr>
          <p:spPr bwMode="auto">
            <a:xfrm flipV="1">
              <a:off x="68" y="890"/>
              <a:ext cx="45" cy="45"/>
            </a:xfrm>
            <a:prstGeom prst="rect">
              <a:avLst/>
            </a:prstGeom>
            <a:solidFill>
              <a:srgbClr val="C0504D"/>
            </a:solidFill>
            <a:ln w="12700">
              <a:solidFill>
                <a:srgbClr val="FFFFFF"/>
              </a:solidFill>
              <a:miter lim="800000"/>
              <a:headEnd/>
              <a:tailEnd/>
            </a:ln>
            <a:effectLst/>
            <a:extLst/>
          </p:spPr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latin typeface="+mn-lt"/>
              </a:endParaRPr>
            </a:p>
          </p:txBody>
        </p:sp>
      </p:grp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3200">
                <a:solidFill>
                  <a:schemeClr val="accent2"/>
                </a:solidFill>
              </a:defRPr>
            </a:lvl1pPr>
          </a:lstStyle>
          <a:p>
            <a:r>
              <a:rPr lang="fr-FR" dirty="0" smtClean="0"/>
              <a:t>Cliquez et modifiez le titre</a:t>
            </a:r>
            <a:endParaRPr lang="fr-FR" dirty="0"/>
          </a:p>
        </p:txBody>
      </p:sp>
      <p:sp>
        <p:nvSpPr>
          <p:cNvPr id="22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23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24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FB8E5D-C766-4BF0-B908-BA69915E6E9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9"/>
          <p:cNvGrpSpPr>
            <a:grpSpLocks/>
          </p:cNvGrpSpPr>
          <p:nvPr userDrawn="1"/>
        </p:nvGrpSpPr>
        <p:grpSpPr bwMode="auto">
          <a:xfrm>
            <a:off x="0" y="260350"/>
            <a:ext cx="323850" cy="6408738"/>
            <a:chOff x="0" y="164"/>
            <a:chExt cx="204" cy="4037"/>
          </a:xfrm>
        </p:grpSpPr>
        <p:sp>
          <p:nvSpPr>
            <p:cNvPr id="3" name="Rectangle 7"/>
            <p:cNvSpPr>
              <a:spLocks noChangeArrowheads="1"/>
            </p:cNvSpPr>
            <p:nvPr userDrawn="1"/>
          </p:nvSpPr>
          <p:spPr bwMode="auto">
            <a:xfrm flipH="1">
              <a:off x="45" y="3022"/>
              <a:ext cx="159" cy="159"/>
            </a:xfrm>
            <a:prstGeom prst="rect">
              <a:avLst/>
            </a:prstGeom>
            <a:solidFill>
              <a:srgbClr val="B8CCE4">
                <a:alpha val="80000"/>
              </a:srgbClr>
            </a:solidFill>
            <a:ln w="12700">
              <a:solidFill>
                <a:srgbClr val="FFFFFF"/>
              </a:solidFill>
              <a:miter lim="800000"/>
              <a:headEnd/>
              <a:tailEnd/>
            </a:ln>
            <a:effectLst/>
            <a:extLst/>
          </p:spPr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latin typeface="+mn-lt"/>
              </a:endParaRPr>
            </a:p>
          </p:txBody>
        </p:sp>
        <p:sp>
          <p:nvSpPr>
            <p:cNvPr id="4" name="Rectangle 9"/>
            <p:cNvSpPr>
              <a:spLocks noChangeArrowheads="1"/>
            </p:cNvSpPr>
            <p:nvPr userDrawn="1"/>
          </p:nvSpPr>
          <p:spPr bwMode="auto">
            <a:xfrm flipH="1">
              <a:off x="68" y="663"/>
              <a:ext cx="102" cy="102"/>
            </a:xfrm>
            <a:prstGeom prst="rect">
              <a:avLst/>
            </a:prstGeom>
            <a:solidFill>
              <a:srgbClr val="B8CCE4">
                <a:alpha val="80000"/>
              </a:srgbClr>
            </a:solidFill>
            <a:ln w="12700">
              <a:solidFill>
                <a:srgbClr val="FFFFFF"/>
              </a:solidFill>
              <a:miter lim="800000"/>
              <a:headEnd/>
              <a:tailEnd/>
            </a:ln>
            <a:effectLst/>
            <a:extLst/>
          </p:spPr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latin typeface="+mn-lt"/>
              </a:endParaRPr>
            </a:p>
          </p:txBody>
        </p:sp>
        <p:sp>
          <p:nvSpPr>
            <p:cNvPr id="5" name="Rectangle 11"/>
            <p:cNvSpPr>
              <a:spLocks noChangeArrowheads="1"/>
            </p:cNvSpPr>
            <p:nvPr userDrawn="1"/>
          </p:nvSpPr>
          <p:spPr bwMode="auto">
            <a:xfrm flipH="1">
              <a:off x="0" y="572"/>
              <a:ext cx="68" cy="68"/>
            </a:xfrm>
            <a:prstGeom prst="rect">
              <a:avLst/>
            </a:prstGeom>
            <a:solidFill>
              <a:srgbClr val="DBE5F1">
                <a:alpha val="50000"/>
              </a:srgbClr>
            </a:solidFill>
            <a:ln w="12700">
              <a:solidFill>
                <a:srgbClr val="FFFFFF"/>
              </a:solidFill>
              <a:miter lim="800000"/>
              <a:headEnd/>
              <a:tailEnd/>
            </a:ln>
            <a:effectLst/>
            <a:extLst/>
          </p:spPr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latin typeface="+mn-lt"/>
              </a:endParaRPr>
            </a:p>
          </p:txBody>
        </p:sp>
        <p:sp>
          <p:nvSpPr>
            <p:cNvPr id="6" name="Rectangle 11"/>
            <p:cNvSpPr>
              <a:spLocks noChangeArrowheads="1"/>
            </p:cNvSpPr>
            <p:nvPr userDrawn="1"/>
          </p:nvSpPr>
          <p:spPr bwMode="auto">
            <a:xfrm flipH="1">
              <a:off x="68" y="2160"/>
              <a:ext cx="91" cy="91"/>
            </a:xfrm>
            <a:prstGeom prst="rect">
              <a:avLst/>
            </a:prstGeom>
            <a:solidFill>
              <a:srgbClr val="DBE5F1">
                <a:alpha val="50000"/>
              </a:srgbClr>
            </a:solidFill>
            <a:ln w="12700">
              <a:solidFill>
                <a:srgbClr val="FFFFFF"/>
              </a:solidFill>
              <a:miter lim="800000"/>
              <a:headEnd/>
              <a:tailEnd/>
            </a:ln>
            <a:effectLst/>
            <a:extLst/>
          </p:spPr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latin typeface="+mn-lt"/>
              </a:endParaRPr>
            </a:p>
          </p:txBody>
        </p:sp>
        <p:sp>
          <p:nvSpPr>
            <p:cNvPr id="7" name="Rectangle 16"/>
            <p:cNvSpPr>
              <a:spLocks noChangeArrowheads="1"/>
            </p:cNvSpPr>
            <p:nvPr userDrawn="1"/>
          </p:nvSpPr>
          <p:spPr bwMode="auto">
            <a:xfrm>
              <a:off x="0" y="3475"/>
              <a:ext cx="158" cy="146"/>
            </a:xfrm>
            <a:prstGeom prst="rect">
              <a:avLst/>
            </a:prstGeom>
            <a:solidFill>
              <a:srgbClr val="BFBFBF">
                <a:alpha val="50195"/>
              </a:srgbClr>
            </a:solidFill>
            <a:ln w="12700">
              <a:solidFill>
                <a:srgbClr val="FFFFFF"/>
              </a:solidFill>
              <a:miter lim="800000"/>
              <a:headEnd/>
              <a:tailEnd/>
            </a:ln>
            <a:effectLst/>
            <a:extLst/>
          </p:spPr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latin typeface="+mn-lt"/>
              </a:endParaRPr>
            </a:p>
          </p:txBody>
        </p:sp>
        <p:sp>
          <p:nvSpPr>
            <p:cNvPr id="8" name="Rectangle 17"/>
            <p:cNvSpPr>
              <a:spLocks noChangeArrowheads="1"/>
            </p:cNvSpPr>
            <p:nvPr userDrawn="1"/>
          </p:nvSpPr>
          <p:spPr bwMode="auto">
            <a:xfrm flipV="1">
              <a:off x="68" y="1888"/>
              <a:ext cx="91" cy="91"/>
            </a:xfrm>
            <a:prstGeom prst="rect">
              <a:avLst/>
            </a:prstGeom>
            <a:solidFill>
              <a:srgbClr val="C0504D"/>
            </a:solidFill>
            <a:ln w="12700">
              <a:solidFill>
                <a:srgbClr val="FFFFFF"/>
              </a:solidFill>
              <a:miter lim="800000"/>
              <a:headEnd/>
              <a:tailEnd/>
            </a:ln>
            <a:effectLst/>
            <a:extLst/>
          </p:spPr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latin typeface="+mn-lt"/>
              </a:endParaRPr>
            </a:p>
          </p:txBody>
        </p:sp>
        <p:sp>
          <p:nvSpPr>
            <p:cNvPr id="9" name="Rectangle 18"/>
            <p:cNvSpPr>
              <a:spLocks noChangeArrowheads="1"/>
            </p:cNvSpPr>
            <p:nvPr userDrawn="1"/>
          </p:nvSpPr>
          <p:spPr bwMode="auto">
            <a:xfrm flipV="1">
              <a:off x="68" y="1038"/>
              <a:ext cx="79" cy="79"/>
            </a:xfrm>
            <a:prstGeom prst="rect">
              <a:avLst/>
            </a:prstGeom>
            <a:solidFill>
              <a:srgbClr val="BFBFBF">
                <a:alpha val="50000"/>
              </a:srgbClr>
            </a:solidFill>
            <a:ln w="12700">
              <a:solidFill>
                <a:srgbClr val="FFFFFF"/>
              </a:solidFill>
              <a:miter lim="800000"/>
              <a:headEnd/>
              <a:tailEnd/>
            </a:ln>
            <a:effectLst/>
            <a:extLst/>
          </p:spPr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latin typeface="+mn-lt"/>
              </a:endParaRPr>
            </a:p>
          </p:txBody>
        </p:sp>
        <p:sp>
          <p:nvSpPr>
            <p:cNvPr id="10" name="Rectangle 18"/>
            <p:cNvSpPr>
              <a:spLocks noChangeArrowheads="1"/>
            </p:cNvSpPr>
            <p:nvPr userDrawn="1"/>
          </p:nvSpPr>
          <p:spPr bwMode="auto">
            <a:xfrm flipV="1">
              <a:off x="46" y="1570"/>
              <a:ext cx="125" cy="125"/>
            </a:xfrm>
            <a:prstGeom prst="rect">
              <a:avLst/>
            </a:prstGeom>
            <a:solidFill>
              <a:srgbClr val="BFBFBF">
                <a:alpha val="50000"/>
              </a:srgbClr>
            </a:solidFill>
            <a:ln w="12700">
              <a:solidFill>
                <a:srgbClr val="FFFFFF"/>
              </a:solidFill>
              <a:miter lim="800000"/>
              <a:headEnd/>
              <a:tailEnd/>
            </a:ln>
            <a:effectLst/>
            <a:extLst/>
          </p:spPr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latin typeface="+mn-lt"/>
              </a:endParaRPr>
            </a:p>
          </p:txBody>
        </p:sp>
        <p:sp>
          <p:nvSpPr>
            <p:cNvPr id="11" name="Rectangle 16"/>
            <p:cNvSpPr>
              <a:spLocks noChangeArrowheads="1"/>
            </p:cNvSpPr>
            <p:nvPr userDrawn="1"/>
          </p:nvSpPr>
          <p:spPr bwMode="auto">
            <a:xfrm>
              <a:off x="68" y="346"/>
              <a:ext cx="136" cy="136"/>
            </a:xfrm>
            <a:prstGeom prst="rect">
              <a:avLst/>
            </a:prstGeom>
            <a:solidFill>
              <a:srgbClr val="BFBFBF">
                <a:alpha val="50000"/>
              </a:srgbClr>
            </a:solidFill>
            <a:ln w="12700">
              <a:solidFill>
                <a:srgbClr val="FFFFFF"/>
              </a:solidFill>
              <a:miter lim="800000"/>
              <a:headEnd/>
              <a:tailEnd/>
            </a:ln>
            <a:effectLst/>
            <a:extLst/>
          </p:spPr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latin typeface="+mn-lt"/>
              </a:endParaRPr>
            </a:p>
          </p:txBody>
        </p:sp>
        <p:sp>
          <p:nvSpPr>
            <p:cNvPr id="12" name="Rectangle 18"/>
            <p:cNvSpPr>
              <a:spLocks noChangeArrowheads="1"/>
            </p:cNvSpPr>
            <p:nvPr userDrawn="1"/>
          </p:nvSpPr>
          <p:spPr bwMode="auto">
            <a:xfrm flipV="1">
              <a:off x="34" y="2353"/>
              <a:ext cx="79" cy="79"/>
            </a:xfrm>
            <a:prstGeom prst="rect">
              <a:avLst/>
            </a:prstGeom>
            <a:solidFill>
              <a:srgbClr val="BFBFBF">
                <a:alpha val="50000"/>
              </a:srgbClr>
            </a:solidFill>
            <a:ln w="12700">
              <a:solidFill>
                <a:srgbClr val="FFFFFF"/>
              </a:solidFill>
              <a:miter lim="800000"/>
              <a:headEnd/>
              <a:tailEnd/>
            </a:ln>
            <a:effectLst/>
            <a:extLst/>
          </p:spPr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latin typeface="+mn-lt"/>
              </a:endParaRPr>
            </a:p>
          </p:txBody>
        </p:sp>
        <p:sp>
          <p:nvSpPr>
            <p:cNvPr id="13" name="Rectangle 17"/>
            <p:cNvSpPr>
              <a:spLocks noChangeArrowheads="1"/>
            </p:cNvSpPr>
            <p:nvPr userDrawn="1"/>
          </p:nvSpPr>
          <p:spPr bwMode="auto">
            <a:xfrm flipV="1">
              <a:off x="22" y="2795"/>
              <a:ext cx="125" cy="125"/>
            </a:xfrm>
            <a:prstGeom prst="rect">
              <a:avLst/>
            </a:prstGeom>
            <a:solidFill>
              <a:srgbClr val="C0504D"/>
            </a:solidFill>
            <a:ln w="12700">
              <a:solidFill>
                <a:srgbClr val="FFFFFF"/>
              </a:solidFill>
              <a:miter lim="800000"/>
              <a:headEnd/>
              <a:tailEnd/>
            </a:ln>
            <a:effectLst/>
            <a:extLst/>
          </p:spPr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latin typeface="+mn-lt"/>
              </a:endParaRPr>
            </a:p>
          </p:txBody>
        </p:sp>
        <p:sp>
          <p:nvSpPr>
            <p:cNvPr id="14" name="Rectangle 17"/>
            <p:cNvSpPr>
              <a:spLocks noChangeArrowheads="1"/>
            </p:cNvSpPr>
            <p:nvPr userDrawn="1"/>
          </p:nvSpPr>
          <p:spPr bwMode="auto">
            <a:xfrm flipV="1">
              <a:off x="68" y="164"/>
              <a:ext cx="91" cy="91"/>
            </a:xfrm>
            <a:prstGeom prst="rect">
              <a:avLst/>
            </a:prstGeom>
            <a:solidFill>
              <a:srgbClr val="C0504D"/>
            </a:solidFill>
            <a:ln w="12700">
              <a:solidFill>
                <a:srgbClr val="FFFFFF"/>
              </a:solidFill>
              <a:miter lim="800000"/>
              <a:headEnd/>
              <a:tailEnd/>
            </a:ln>
            <a:effectLst/>
            <a:extLst/>
          </p:spPr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latin typeface="+mn-lt"/>
              </a:endParaRPr>
            </a:p>
          </p:txBody>
        </p:sp>
        <p:sp>
          <p:nvSpPr>
            <p:cNvPr id="15" name="Rectangle 9"/>
            <p:cNvSpPr>
              <a:spLocks noChangeArrowheads="1"/>
            </p:cNvSpPr>
            <p:nvPr userDrawn="1"/>
          </p:nvSpPr>
          <p:spPr bwMode="auto">
            <a:xfrm flipH="1">
              <a:off x="113" y="1298"/>
              <a:ext cx="68" cy="68"/>
            </a:xfrm>
            <a:prstGeom prst="rect">
              <a:avLst/>
            </a:prstGeom>
            <a:solidFill>
              <a:srgbClr val="B8CCE4">
                <a:alpha val="80000"/>
              </a:srgbClr>
            </a:solidFill>
            <a:ln w="12700">
              <a:solidFill>
                <a:srgbClr val="FFFFFF"/>
              </a:solidFill>
              <a:miter lim="800000"/>
              <a:headEnd/>
              <a:tailEnd/>
            </a:ln>
            <a:effectLst/>
            <a:extLst/>
          </p:spPr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latin typeface="+mn-lt"/>
              </a:endParaRPr>
            </a:p>
          </p:txBody>
        </p:sp>
        <p:sp>
          <p:nvSpPr>
            <p:cNvPr id="16" name="Rectangle 9"/>
            <p:cNvSpPr>
              <a:spLocks noChangeArrowheads="1"/>
            </p:cNvSpPr>
            <p:nvPr userDrawn="1"/>
          </p:nvSpPr>
          <p:spPr bwMode="auto">
            <a:xfrm flipH="1">
              <a:off x="68" y="2568"/>
              <a:ext cx="102" cy="102"/>
            </a:xfrm>
            <a:prstGeom prst="rect">
              <a:avLst/>
            </a:prstGeom>
            <a:solidFill>
              <a:srgbClr val="B8CCE4">
                <a:alpha val="80000"/>
              </a:srgbClr>
            </a:solidFill>
            <a:ln w="12700">
              <a:solidFill>
                <a:srgbClr val="FFFFFF"/>
              </a:solidFill>
              <a:miter lim="800000"/>
              <a:headEnd/>
              <a:tailEnd/>
            </a:ln>
            <a:effectLst/>
            <a:extLst/>
          </p:spPr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latin typeface="+mn-lt"/>
              </a:endParaRPr>
            </a:p>
          </p:txBody>
        </p:sp>
        <p:sp>
          <p:nvSpPr>
            <p:cNvPr id="17" name="Rectangle 18"/>
            <p:cNvSpPr>
              <a:spLocks noChangeArrowheads="1"/>
            </p:cNvSpPr>
            <p:nvPr userDrawn="1"/>
          </p:nvSpPr>
          <p:spPr bwMode="auto">
            <a:xfrm flipV="1">
              <a:off x="68" y="3748"/>
              <a:ext cx="79" cy="79"/>
            </a:xfrm>
            <a:prstGeom prst="rect">
              <a:avLst/>
            </a:prstGeom>
            <a:solidFill>
              <a:srgbClr val="BFBFBF">
                <a:alpha val="50000"/>
              </a:srgbClr>
            </a:solidFill>
            <a:ln w="12700">
              <a:solidFill>
                <a:srgbClr val="FFFFFF"/>
              </a:solidFill>
              <a:miter lim="800000"/>
              <a:headEnd/>
              <a:tailEnd/>
            </a:ln>
            <a:effectLst/>
            <a:extLst/>
          </p:spPr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latin typeface="+mn-lt"/>
              </a:endParaRPr>
            </a:p>
          </p:txBody>
        </p:sp>
        <p:sp>
          <p:nvSpPr>
            <p:cNvPr id="18" name="Rectangle 9"/>
            <p:cNvSpPr>
              <a:spLocks noChangeArrowheads="1"/>
            </p:cNvSpPr>
            <p:nvPr userDrawn="1"/>
          </p:nvSpPr>
          <p:spPr bwMode="auto">
            <a:xfrm flipH="1">
              <a:off x="113" y="4008"/>
              <a:ext cx="68" cy="68"/>
            </a:xfrm>
            <a:prstGeom prst="rect">
              <a:avLst/>
            </a:prstGeom>
            <a:solidFill>
              <a:srgbClr val="B8CCE4">
                <a:alpha val="80000"/>
              </a:srgbClr>
            </a:solidFill>
            <a:ln w="12700">
              <a:solidFill>
                <a:srgbClr val="FFFFFF"/>
              </a:solidFill>
              <a:miter lim="800000"/>
              <a:headEnd/>
              <a:tailEnd/>
            </a:ln>
            <a:effectLst/>
            <a:extLst/>
          </p:spPr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latin typeface="+mn-lt"/>
              </a:endParaRPr>
            </a:p>
          </p:txBody>
        </p:sp>
        <p:sp>
          <p:nvSpPr>
            <p:cNvPr id="19" name="Rectangle 17"/>
            <p:cNvSpPr>
              <a:spLocks noChangeArrowheads="1"/>
            </p:cNvSpPr>
            <p:nvPr userDrawn="1"/>
          </p:nvSpPr>
          <p:spPr bwMode="auto">
            <a:xfrm flipV="1">
              <a:off x="68" y="4156"/>
              <a:ext cx="45" cy="45"/>
            </a:xfrm>
            <a:prstGeom prst="rect">
              <a:avLst/>
            </a:prstGeom>
            <a:solidFill>
              <a:srgbClr val="C0504D"/>
            </a:solidFill>
            <a:ln w="12700">
              <a:solidFill>
                <a:srgbClr val="FFFFFF"/>
              </a:solidFill>
              <a:miter lim="800000"/>
              <a:headEnd/>
              <a:tailEnd/>
            </a:ln>
            <a:effectLst/>
            <a:extLst/>
          </p:spPr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latin typeface="+mn-lt"/>
              </a:endParaRPr>
            </a:p>
          </p:txBody>
        </p:sp>
        <p:sp>
          <p:nvSpPr>
            <p:cNvPr id="20" name="Rectangle 17"/>
            <p:cNvSpPr>
              <a:spLocks noChangeArrowheads="1"/>
            </p:cNvSpPr>
            <p:nvPr userDrawn="1"/>
          </p:nvSpPr>
          <p:spPr bwMode="auto">
            <a:xfrm flipV="1">
              <a:off x="68" y="890"/>
              <a:ext cx="45" cy="45"/>
            </a:xfrm>
            <a:prstGeom prst="rect">
              <a:avLst/>
            </a:prstGeom>
            <a:solidFill>
              <a:srgbClr val="C0504D"/>
            </a:solidFill>
            <a:ln w="12700">
              <a:solidFill>
                <a:srgbClr val="FFFFFF"/>
              </a:solidFill>
              <a:miter lim="800000"/>
              <a:headEnd/>
              <a:tailEnd/>
            </a:ln>
            <a:effectLst/>
            <a:extLst/>
          </p:spPr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latin typeface="+mn-lt"/>
              </a:endParaRPr>
            </a:p>
          </p:txBody>
        </p:sp>
      </p:grpSp>
      <p:sp>
        <p:nvSpPr>
          <p:cNvPr id="21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22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23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713829-0341-45A5-A9A7-E582C538472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et modifiez le titre</a:t>
            </a:r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5200C1C-ADCB-45E6-895E-81EAFFDE827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8" r:id="rId2"/>
    <p:sldLayoutId id="2147483659" r:id="rId3"/>
    <p:sldLayoutId id="2147483660" r:id="rId4"/>
    <p:sldLayoutId id="2147483661" r:id="rId5"/>
    <p:sldLayoutId id="2147483662" r:id="rId6"/>
    <p:sldLayoutId id="2147483663" r:id="rId7"/>
    <p:sldLayoutId id="2147483664" r:id="rId8"/>
  </p:sldLayoutIdLst>
  <p:hf sldNum="0" hdr="0" ftr="0" dt="0"/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154238" y="2130425"/>
            <a:ext cx="6711950" cy="1470025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fr-FR" b="1" dirty="0"/>
              <a:t>A</a:t>
            </a:r>
            <a:r>
              <a:rPr lang="fr-FR" b="1" dirty="0" smtClean="0"/>
              <a:t>telier </a:t>
            </a:r>
            <a:r>
              <a:rPr lang="fr-FR" b="1" dirty="0" smtClean="0"/>
              <a:t>rédactionnel en seconde professionnelle gestion administration</a:t>
            </a:r>
            <a:endParaRPr lang="fr-FR" b="1" dirty="0"/>
          </a:p>
        </p:txBody>
      </p:sp>
      <p:sp>
        <p:nvSpPr>
          <p:cNvPr id="12290" name="Sous-titre 2"/>
          <p:cNvSpPr>
            <a:spLocks noGrp="1"/>
          </p:cNvSpPr>
          <p:nvPr>
            <p:ph type="subTitle" idx="1"/>
          </p:nvPr>
        </p:nvSpPr>
        <p:spPr>
          <a:xfrm>
            <a:off x="2154238" y="3795713"/>
            <a:ext cx="6623050" cy="2292350"/>
          </a:xfrm>
        </p:spPr>
        <p:txBody>
          <a:bodyPr/>
          <a:lstStyle/>
          <a:p>
            <a:r>
              <a:rPr lang="fr-FR" sz="2400" b="1" smtClean="0">
                <a:solidFill>
                  <a:srgbClr val="002060"/>
                </a:solidFill>
              </a:rPr>
              <a:t>Bac Professionnel Gestion-Administration</a:t>
            </a:r>
            <a:br>
              <a:rPr lang="fr-FR" sz="2400" b="1" smtClean="0">
                <a:solidFill>
                  <a:srgbClr val="002060"/>
                </a:solidFill>
              </a:rPr>
            </a:br>
            <a:r>
              <a:rPr lang="fr-FR" sz="2400" b="1" smtClean="0">
                <a:solidFill>
                  <a:srgbClr val="002060"/>
                </a:solidFill>
              </a:rPr>
              <a:t>Guide d’accompagnement pédagogique</a:t>
            </a:r>
          </a:p>
        </p:txBody>
      </p:sp>
      <p:pic>
        <p:nvPicPr>
          <p:cNvPr id="12291" name="Picture 2" descr="E:\Mes docs\DD_Paris\AL\2010_2011\BTS_SIO\MENJVA_LOGO_Q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51750" y="176213"/>
            <a:ext cx="1206500" cy="111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5434013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endParaRPr lang="fr-FR" dirty="0" smtClean="0"/>
          </a:p>
          <a:p>
            <a:pPr algn="ctr" fontAlgn="auto">
              <a:spcAft>
                <a:spcPts val="0"/>
              </a:spcAft>
              <a:buFont typeface="Arial"/>
              <a:buNone/>
              <a:defRPr/>
            </a:pPr>
            <a:r>
              <a:rPr lang="fr-FR" sz="36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Quelques exemples d’écran </a:t>
            </a:r>
          </a:p>
          <a:p>
            <a:pPr marL="0" indent="0" fontAlgn="auto">
              <a:spcAft>
                <a:spcPts val="0"/>
              </a:spcAft>
              <a:buNone/>
              <a:defRPr/>
            </a:pPr>
            <a:endParaRPr lang="fr-FR" sz="18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  <a:p>
            <a:pPr marL="0" indent="0" fontAlgn="auto">
              <a:spcAft>
                <a:spcPts val="0"/>
              </a:spcAft>
              <a:buNone/>
              <a:defRPr/>
            </a:pPr>
            <a:endParaRPr lang="fr-FR" sz="18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  <a:p>
            <a:pPr marL="446088" indent="0" fontAlgn="auto">
              <a:spcAft>
                <a:spcPts val="0"/>
              </a:spcAft>
              <a:buNone/>
              <a:defRPr/>
            </a:pPr>
            <a:r>
              <a:rPr lang="fr-FR" sz="1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Ces exemples sont bruts, non animés, </a:t>
            </a:r>
            <a:r>
              <a:rPr lang="fr-FR" sz="180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non commentés…</a:t>
            </a:r>
            <a:endParaRPr lang="fr-FR" sz="18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  <a:p>
            <a:pPr marL="446088" indent="0" fontAlgn="auto">
              <a:spcAft>
                <a:spcPts val="0"/>
              </a:spcAft>
              <a:buNone/>
              <a:defRPr/>
            </a:pPr>
            <a:endParaRPr lang="fr-FR" sz="18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  <a:p>
            <a:pPr marL="446088" indent="0" fontAlgn="auto">
              <a:spcAft>
                <a:spcPts val="0"/>
              </a:spcAft>
              <a:buNone/>
              <a:defRPr/>
            </a:pPr>
            <a:r>
              <a:rPr lang="fr-FR" sz="1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Ils peuvent servir en groupe ou individuellement de support pour des ateliers rédactionnels. Ils sont à votre disposition, à vous de construire leur utilisation.</a:t>
            </a:r>
            <a:endParaRPr lang="fr-FR" sz="18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Image 5" descr="ecran 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885825"/>
            <a:ext cx="8642350" cy="549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250825" y="620713"/>
            <a:ext cx="8569325" cy="5472112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1585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Image 4" descr="ecran 4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36600"/>
            <a:ext cx="9144000" cy="538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01836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Image 4" descr="ecran 5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36600"/>
            <a:ext cx="9144000" cy="538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52244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33567"/>
            <a:ext cx="9144000" cy="53908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8785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Image 3" descr="ecran 10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00088"/>
            <a:ext cx="9144000" cy="545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30675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" val="d87786715bb7f1c7a358c1a684be96fd391332"/>
</p:tagLst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491</TotalTime>
  <Words>52</Words>
  <Application>Microsoft Office PowerPoint</Application>
  <PresentationFormat>Affichage à l'écran (4:3)</PresentationFormat>
  <Paragraphs>10</Paragraphs>
  <Slides>7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8" baseType="lpstr">
      <vt:lpstr>Thème Office</vt:lpstr>
      <vt:lpstr>Atelier rédactionnel en seconde professionnelle gestion administration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famille MAZOYER</dc:creator>
  <cp:lastModifiedBy>Pat</cp:lastModifiedBy>
  <cp:revision>43</cp:revision>
  <dcterms:created xsi:type="dcterms:W3CDTF">2012-04-18T11:30:05Z</dcterms:created>
  <dcterms:modified xsi:type="dcterms:W3CDTF">2012-06-02T11:42:16Z</dcterms:modified>
</cp:coreProperties>
</file>