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18"/>
  </p:notesMasterIdLst>
  <p:sldIdLst>
    <p:sldId id="256" r:id="rId2"/>
    <p:sldId id="259" r:id="rId3"/>
    <p:sldId id="258" r:id="rId4"/>
    <p:sldId id="260" r:id="rId5"/>
    <p:sldId id="264" r:id="rId6"/>
    <p:sldId id="263" r:id="rId7"/>
    <p:sldId id="265" r:id="rId8"/>
    <p:sldId id="266" r:id="rId9"/>
    <p:sldId id="268" r:id="rId10"/>
    <p:sldId id="261" r:id="rId11"/>
    <p:sldId id="262" r:id="rId12"/>
    <p:sldId id="271" r:id="rId13"/>
    <p:sldId id="267" r:id="rId14"/>
    <p:sldId id="272" r:id="rId15"/>
    <p:sldId id="269"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ïc LE GAD" initials="LLG" lastIdx="1" clrIdx="0">
    <p:extLst>
      <p:ext uri="{19B8F6BF-5375-455C-9EA6-DF929625EA0E}">
        <p15:presenceInfo xmlns:p15="http://schemas.microsoft.com/office/powerpoint/2012/main" userId="7d6b0a0b1c5ebda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8DAAB2-D5BD-41B8-A9B1-867E0132E4D4}" v="103" dt="2021-04-12T14:35:06.507"/>
    <p1510:client id="{BC914BD3-5A0B-4487-A6EE-39C35EA96A96}" v="4" dt="2021-04-13T10:38:39.93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78" d="100"/>
          <a:sy n="78" d="100"/>
        </p:scale>
        <p:origin x="806" y="91"/>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ïc LE GAD" userId="7d6b0a0b1c5ebdaf" providerId="LiveId" clId="{BC914BD3-5A0B-4487-A6EE-39C35EA96A96}"/>
    <pc:docChg chg="custSel modSld">
      <pc:chgData name="Loïc LE GAD" userId="7d6b0a0b1c5ebdaf" providerId="LiveId" clId="{BC914BD3-5A0B-4487-A6EE-39C35EA96A96}" dt="2021-04-13T10:38:39.933" v="295" actId="1076"/>
      <pc:docMkLst>
        <pc:docMk/>
      </pc:docMkLst>
      <pc:sldChg chg="modSp mod">
        <pc:chgData name="Loïc LE GAD" userId="7d6b0a0b1c5ebdaf" providerId="LiveId" clId="{BC914BD3-5A0B-4487-A6EE-39C35EA96A96}" dt="2021-04-13T10:30:05.943" v="123" actId="1076"/>
        <pc:sldMkLst>
          <pc:docMk/>
          <pc:sldMk cId="1242672914" sldId="258"/>
        </pc:sldMkLst>
        <pc:spChg chg="mod">
          <ac:chgData name="Loïc LE GAD" userId="7d6b0a0b1c5ebdaf" providerId="LiveId" clId="{BC914BD3-5A0B-4487-A6EE-39C35EA96A96}" dt="2021-04-13T10:30:05.943" v="123" actId="1076"/>
          <ac:spMkLst>
            <pc:docMk/>
            <pc:sldMk cId="1242672914" sldId="258"/>
            <ac:spMk id="4" creationId="{B6EB3CA2-F057-47FD-BC0E-8F991B6F6A22}"/>
          </ac:spMkLst>
        </pc:spChg>
      </pc:sldChg>
      <pc:sldChg chg="modSp mod">
        <pc:chgData name="Loïc LE GAD" userId="7d6b0a0b1c5ebdaf" providerId="LiveId" clId="{BC914BD3-5A0B-4487-A6EE-39C35EA96A96}" dt="2021-04-13T10:35:36.555" v="292" actId="1076"/>
        <pc:sldMkLst>
          <pc:docMk/>
          <pc:sldMk cId="1464821011" sldId="259"/>
        </pc:sldMkLst>
        <pc:spChg chg="mod">
          <ac:chgData name="Loïc LE GAD" userId="7d6b0a0b1c5ebdaf" providerId="LiveId" clId="{BC914BD3-5A0B-4487-A6EE-39C35EA96A96}" dt="2021-04-13T10:35:24.240" v="291" actId="20577"/>
          <ac:spMkLst>
            <pc:docMk/>
            <pc:sldMk cId="1464821011" sldId="259"/>
            <ac:spMk id="6" creationId="{C75CA4D6-A4DE-4781-AD0B-B23992A6D215}"/>
          </ac:spMkLst>
        </pc:spChg>
        <pc:graphicFrameChg chg="mod">
          <ac:chgData name="Loïc LE GAD" userId="7d6b0a0b1c5ebdaf" providerId="LiveId" clId="{BC914BD3-5A0B-4487-A6EE-39C35EA96A96}" dt="2021-04-13T10:35:36.555" v="292" actId="1076"/>
          <ac:graphicFrameMkLst>
            <pc:docMk/>
            <pc:sldMk cId="1464821011" sldId="259"/>
            <ac:graphicFrameMk id="7" creationId="{726699DC-0DB5-442F-84C2-34B984A14259}"/>
          </ac:graphicFrameMkLst>
        </pc:graphicFrameChg>
      </pc:sldChg>
      <pc:sldChg chg="modSp">
        <pc:chgData name="Loïc LE GAD" userId="7d6b0a0b1c5ebdaf" providerId="LiveId" clId="{BC914BD3-5A0B-4487-A6EE-39C35EA96A96}" dt="2021-04-13T10:38:39.933" v="295" actId="1076"/>
        <pc:sldMkLst>
          <pc:docMk/>
          <pc:sldMk cId="4251165803" sldId="270"/>
        </pc:sldMkLst>
        <pc:picChg chg="mod">
          <ac:chgData name="Loïc LE GAD" userId="7d6b0a0b1c5ebdaf" providerId="LiveId" clId="{BC914BD3-5A0B-4487-A6EE-39C35EA96A96}" dt="2021-04-13T10:38:39.933" v="295" actId="1076"/>
          <ac:picMkLst>
            <pc:docMk/>
            <pc:sldMk cId="4251165803" sldId="270"/>
            <ac:picMk id="1026" creationId="{6C73197F-B05E-4535-8912-A43ACF9D568D}"/>
          </ac:picMkLst>
        </pc:picChg>
      </pc:sldChg>
    </pc:docChg>
  </pc:docChgLst>
  <pc:docChgLst>
    <pc:chgData name="Loïc LE GAD" userId="7d6b0a0b1c5ebdaf" providerId="LiveId" clId="{A6E72C73-488D-4E43-AEEF-12C9589BE428}"/>
    <pc:docChg chg="undo custSel addSld modSld">
      <pc:chgData name="Loïc LE GAD" userId="7d6b0a0b1c5ebdaf" providerId="LiveId" clId="{A6E72C73-488D-4E43-AEEF-12C9589BE428}" dt="2021-03-30T18:49:42.116" v="2044" actId="1076"/>
      <pc:docMkLst>
        <pc:docMk/>
      </pc:docMkLst>
      <pc:sldChg chg="addSp delSp modSp mod delDesignElem">
        <pc:chgData name="Loïc LE GAD" userId="7d6b0a0b1c5ebdaf" providerId="LiveId" clId="{A6E72C73-488D-4E43-AEEF-12C9589BE428}" dt="2021-03-30T17:30:28.283" v="1472"/>
        <pc:sldMkLst>
          <pc:docMk/>
          <pc:sldMk cId="3053674696" sldId="256"/>
        </pc:sldMkLst>
        <pc:spChg chg="mod">
          <ac:chgData name="Loïc LE GAD" userId="7d6b0a0b1c5ebdaf" providerId="LiveId" clId="{A6E72C73-488D-4E43-AEEF-12C9589BE428}" dt="2021-03-30T17:30:28.283" v="1472"/>
          <ac:spMkLst>
            <pc:docMk/>
            <pc:sldMk cId="3053674696" sldId="256"/>
            <ac:spMk id="2" creationId="{A1B00439-BE01-4A73-AA9A-09FAAB22C5A9}"/>
          </ac:spMkLst>
        </pc:spChg>
        <pc:spChg chg="add del">
          <ac:chgData name="Loïc LE GAD" userId="7d6b0a0b1c5ebdaf" providerId="LiveId" clId="{A6E72C73-488D-4E43-AEEF-12C9589BE428}" dt="2021-03-30T17:30:28.283" v="1472"/>
          <ac:spMkLst>
            <pc:docMk/>
            <pc:sldMk cId="3053674696" sldId="256"/>
            <ac:spMk id="9" creationId="{B725BC23-E0DD-4037-B2B8-7B6FA64543FB}"/>
          </ac:spMkLst>
        </pc:spChg>
        <pc:spChg chg="add del">
          <ac:chgData name="Loïc LE GAD" userId="7d6b0a0b1c5ebdaf" providerId="LiveId" clId="{A6E72C73-488D-4E43-AEEF-12C9589BE428}" dt="2021-03-30T17:30:28.283" v="1472"/>
          <ac:spMkLst>
            <pc:docMk/>
            <pc:sldMk cId="3053674696" sldId="256"/>
            <ac:spMk id="11" creationId="{199EE120-2D35-4A48-BAAE-238F986A13DC}"/>
          </ac:spMkLst>
        </pc:spChg>
        <pc:spChg chg="add del">
          <ac:chgData name="Loïc LE GAD" userId="7d6b0a0b1c5ebdaf" providerId="LiveId" clId="{A6E72C73-488D-4E43-AEEF-12C9589BE428}" dt="2021-03-30T17:30:28.283" v="1472"/>
          <ac:spMkLst>
            <pc:docMk/>
            <pc:sldMk cId="3053674696" sldId="256"/>
            <ac:spMk id="13" creationId="{552F9EAC-0C70-441C-AC78-65174C285730}"/>
          </ac:spMkLst>
        </pc:spChg>
        <pc:spChg chg="add del">
          <ac:chgData name="Loïc LE GAD" userId="7d6b0a0b1c5ebdaf" providerId="LiveId" clId="{A6E72C73-488D-4E43-AEEF-12C9589BE428}" dt="2021-03-30T17:30:28.283" v="1472"/>
          <ac:spMkLst>
            <pc:docMk/>
            <pc:sldMk cId="3053674696" sldId="256"/>
            <ac:spMk id="15" creationId="{0D48F6B8-EF56-4340-982E-F4D6F5DC2F57}"/>
          </ac:spMkLst>
        </pc:spChg>
        <pc:spChg chg="add del">
          <ac:chgData name="Loïc LE GAD" userId="7d6b0a0b1c5ebdaf" providerId="LiveId" clId="{A6E72C73-488D-4E43-AEEF-12C9589BE428}" dt="2021-03-30T17:30:28.283" v="1472"/>
          <ac:spMkLst>
            <pc:docMk/>
            <pc:sldMk cId="3053674696" sldId="256"/>
            <ac:spMk id="17" creationId="{AC596C40-FEA6-4867-853D-CF37DE3B6BF3}"/>
          </ac:spMkLst>
        </pc:spChg>
        <pc:spChg chg="add del">
          <ac:chgData name="Loïc LE GAD" userId="7d6b0a0b1c5ebdaf" providerId="LiveId" clId="{A6E72C73-488D-4E43-AEEF-12C9589BE428}" dt="2021-03-30T17:30:28.283" v="1472"/>
          <ac:spMkLst>
            <pc:docMk/>
            <pc:sldMk cId="3053674696" sldId="256"/>
            <ac:spMk id="19" creationId="{9DC7C5E2-274E-49A3-A8E0-46A5B8CAC3D4}"/>
          </ac:spMkLst>
        </pc:spChg>
        <pc:spChg chg="add del">
          <ac:chgData name="Loïc LE GAD" userId="7d6b0a0b1c5ebdaf" providerId="LiveId" clId="{A6E72C73-488D-4E43-AEEF-12C9589BE428}" dt="2021-03-30T17:30:28.283" v="1472"/>
          <ac:spMkLst>
            <pc:docMk/>
            <pc:sldMk cId="3053674696" sldId="256"/>
            <ac:spMk id="21" creationId="{D6CF8D2C-9E01-48EC-8DDF-8A1FF60AED22}"/>
          </ac:spMkLst>
        </pc:spChg>
      </pc:sldChg>
      <pc:sldChg chg="modSp mod">
        <pc:chgData name="Loïc LE GAD" userId="7d6b0a0b1c5ebdaf" providerId="LiveId" clId="{A6E72C73-488D-4E43-AEEF-12C9589BE428}" dt="2021-03-30T17:07:41.750" v="961" actId="113"/>
        <pc:sldMkLst>
          <pc:docMk/>
          <pc:sldMk cId="1242672914" sldId="258"/>
        </pc:sldMkLst>
        <pc:spChg chg="mod">
          <ac:chgData name="Loïc LE GAD" userId="7d6b0a0b1c5ebdaf" providerId="LiveId" clId="{A6E72C73-488D-4E43-AEEF-12C9589BE428}" dt="2021-03-30T17:07:41.750" v="961" actId="113"/>
          <ac:spMkLst>
            <pc:docMk/>
            <pc:sldMk cId="1242672914" sldId="258"/>
            <ac:spMk id="6" creationId="{59251E3F-10AF-4FFB-AFD0-632DFF56405E}"/>
          </ac:spMkLst>
        </pc:spChg>
      </pc:sldChg>
      <pc:sldChg chg="modSp">
        <pc:chgData name="Loïc LE GAD" userId="7d6b0a0b1c5ebdaf" providerId="LiveId" clId="{A6E72C73-488D-4E43-AEEF-12C9589BE428}" dt="2021-03-30T17:14:02.593" v="993"/>
        <pc:sldMkLst>
          <pc:docMk/>
          <pc:sldMk cId="1464821011" sldId="259"/>
        </pc:sldMkLst>
        <pc:graphicFrameChg chg="mod">
          <ac:chgData name="Loïc LE GAD" userId="7d6b0a0b1c5ebdaf" providerId="LiveId" clId="{A6E72C73-488D-4E43-AEEF-12C9589BE428}" dt="2021-03-30T17:14:02.593" v="993"/>
          <ac:graphicFrameMkLst>
            <pc:docMk/>
            <pc:sldMk cId="1464821011" sldId="259"/>
            <ac:graphicFrameMk id="7" creationId="{726699DC-0DB5-442F-84C2-34B984A14259}"/>
          </ac:graphicFrameMkLst>
        </pc:graphicFrameChg>
      </pc:sldChg>
      <pc:sldChg chg="modSp mod">
        <pc:chgData name="Loïc LE GAD" userId="7d6b0a0b1c5ebdaf" providerId="LiveId" clId="{A6E72C73-488D-4E43-AEEF-12C9589BE428}" dt="2021-03-30T17:22:58.108" v="1413" actId="20577"/>
        <pc:sldMkLst>
          <pc:docMk/>
          <pc:sldMk cId="1068290621" sldId="260"/>
        </pc:sldMkLst>
        <pc:spChg chg="mod">
          <ac:chgData name="Loïc LE GAD" userId="7d6b0a0b1c5ebdaf" providerId="LiveId" clId="{A6E72C73-488D-4E43-AEEF-12C9589BE428}" dt="2021-03-30T17:22:58.108" v="1413" actId="20577"/>
          <ac:spMkLst>
            <pc:docMk/>
            <pc:sldMk cId="1068290621" sldId="260"/>
            <ac:spMk id="3" creationId="{551C4A1F-1786-44FE-BF0B-187D3EFBB2B0}"/>
          </ac:spMkLst>
        </pc:spChg>
      </pc:sldChg>
      <pc:sldChg chg="modSp mod">
        <pc:chgData name="Loïc LE GAD" userId="7d6b0a0b1c5ebdaf" providerId="LiveId" clId="{A6E72C73-488D-4E43-AEEF-12C9589BE428}" dt="2021-03-30T17:30:28.283" v="1472"/>
        <pc:sldMkLst>
          <pc:docMk/>
          <pc:sldMk cId="378609695" sldId="261"/>
        </pc:sldMkLst>
        <pc:spChg chg="mod">
          <ac:chgData name="Loïc LE GAD" userId="7d6b0a0b1c5ebdaf" providerId="LiveId" clId="{A6E72C73-488D-4E43-AEEF-12C9589BE428}" dt="2021-03-30T17:30:28.283" v="1472"/>
          <ac:spMkLst>
            <pc:docMk/>
            <pc:sldMk cId="378609695" sldId="261"/>
            <ac:spMk id="2" creationId="{573FB099-60E9-4E77-AC58-9C5163EC829C}"/>
          </ac:spMkLst>
        </pc:spChg>
        <pc:spChg chg="mod">
          <ac:chgData name="Loïc LE GAD" userId="7d6b0a0b1c5ebdaf" providerId="LiveId" clId="{A6E72C73-488D-4E43-AEEF-12C9589BE428}" dt="2021-03-30T17:24:39.463" v="1419" actId="113"/>
          <ac:spMkLst>
            <pc:docMk/>
            <pc:sldMk cId="378609695" sldId="261"/>
            <ac:spMk id="4" creationId="{43558540-CC13-4385-B2DB-7AEDF894B01E}"/>
          </ac:spMkLst>
        </pc:spChg>
      </pc:sldChg>
      <pc:sldChg chg="modSp mod">
        <pc:chgData name="Loïc LE GAD" userId="7d6b0a0b1c5ebdaf" providerId="LiveId" clId="{A6E72C73-488D-4E43-AEEF-12C9589BE428}" dt="2021-03-30T17:12:24.738" v="987" actId="113"/>
        <pc:sldMkLst>
          <pc:docMk/>
          <pc:sldMk cId="3787710465" sldId="262"/>
        </pc:sldMkLst>
        <pc:graphicFrameChg chg="modGraphic">
          <ac:chgData name="Loïc LE GAD" userId="7d6b0a0b1c5ebdaf" providerId="LiveId" clId="{A6E72C73-488D-4E43-AEEF-12C9589BE428}" dt="2021-03-30T17:12:24.738" v="987" actId="113"/>
          <ac:graphicFrameMkLst>
            <pc:docMk/>
            <pc:sldMk cId="3787710465" sldId="262"/>
            <ac:graphicFrameMk id="4" creationId="{0D0D0AB0-F08F-49B5-B5D9-A7A927DB1B15}"/>
          </ac:graphicFrameMkLst>
        </pc:graphicFrameChg>
      </pc:sldChg>
      <pc:sldChg chg="addSp delSp modSp new mod">
        <pc:chgData name="Loïc LE GAD" userId="7d6b0a0b1c5ebdaf" providerId="LiveId" clId="{A6E72C73-488D-4E43-AEEF-12C9589BE428}" dt="2021-03-30T17:30:28.283" v="1472"/>
        <pc:sldMkLst>
          <pc:docMk/>
          <pc:sldMk cId="746261359" sldId="263"/>
        </pc:sldMkLst>
        <pc:spChg chg="mod">
          <ac:chgData name="Loïc LE GAD" userId="7d6b0a0b1c5ebdaf" providerId="LiveId" clId="{A6E72C73-488D-4E43-AEEF-12C9589BE428}" dt="2021-03-30T17:30:28.283" v="1472"/>
          <ac:spMkLst>
            <pc:docMk/>
            <pc:sldMk cId="746261359" sldId="263"/>
            <ac:spMk id="2" creationId="{B92139FA-E7B5-4044-A7A1-3F9A707E5A81}"/>
          </ac:spMkLst>
        </pc:spChg>
        <pc:spChg chg="add mod">
          <ac:chgData name="Loïc LE GAD" userId="7d6b0a0b1c5ebdaf" providerId="LiveId" clId="{A6E72C73-488D-4E43-AEEF-12C9589BE428}" dt="2021-03-30T17:10:49.728" v="981" actId="20577"/>
          <ac:spMkLst>
            <pc:docMk/>
            <pc:sldMk cId="746261359" sldId="263"/>
            <ac:spMk id="3" creationId="{F556339E-7D29-4F54-BC4F-8B8654A1E84F}"/>
          </ac:spMkLst>
        </pc:spChg>
        <pc:graphicFrameChg chg="add del mod modGraphic">
          <ac:chgData name="Loïc LE GAD" userId="7d6b0a0b1c5ebdaf" providerId="LiveId" clId="{A6E72C73-488D-4E43-AEEF-12C9589BE428}" dt="2021-03-23T10:35:36.258" v="704" actId="478"/>
          <ac:graphicFrameMkLst>
            <pc:docMk/>
            <pc:sldMk cId="746261359" sldId="263"/>
            <ac:graphicFrameMk id="4" creationId="{2848F32F-49D2-4AA2-B1AE-1DEA60A0FC2F}"/>
          </ac:graphicFrameMkLst>
        </pc:graphicFrameChg>
        <pc:graphicFrameChg chg="add del">
          <ac:chgData name="Loïc LE GAD" userId="7d6b0a0b1c5ebdaf" providerId="LiveId" clId="{A6E72C73-488D-4E43-AEEF-12C9589BE428}" dt="2021-03-23T10:34:02.805" v="691" actId="3680"/>
          <ac:graphicFrameMkLst>
            <pc:docMk/>
            <pc:sldMk cId="746261359" sldId="263"/>
            <ac:graphicFrameMk id="5" creationId="{88D5FA9A-4299-41DC-B099-96539F71398A}"/>
          </ac:graphicFrameMkLst>
        </pc:graphicFrameChg>
        <pc:graphicFrameChg chg="add mod modGraphic">
          <ac:chgData name="Loïc LE GAD" userId="7d6b0a0b1c5ebdaf" providerId="LiveId" clId="{A6E72C73-488D-4E43-AEEF-12C9589BE428}" dt="2021-03-30T17:28:13.388" v="1466" actId="20577"/>
          <ac:graphicFrameMkLst>
            <pc:docMk/>
            <pc:sldMk cId="746261359" sldId="263"/>
            <ac:graphicFrameMk id="6" creationId="{CADD6728-41EB-45E1-A570-EF89642ADCB5}"/>
          </ac:graphicFrameMkLst>
        </pc:graphicFrameChg>
      </pc:sldChg>
      <pc:sldChg chg="addSp modSp new mod">
        <pc:chgData name="Loïc LE GAD" userId="7d6b0a0b1c5ebdaf" providerId="LiveId" clId="{A6E72C73-488D-4E43-AEEF-12C9589BE428}" dt="2021-03-30T18:49:42.116" v="2044" actId="1076"/>
        <pc:sldMkLst>
          <pc:docMk/>
          <pc:sldMk cId="3277912203" sldId="264"/>
        </pc:sldMkLst>
        <pc:spChg chg="mod">
          <ac:chgData name="Loïc LE GAD" userId="7d6b0a0b1c5ebdaf" providerId="LiveId" clId="{A6E72C73-488D-4E43-AEEF-12C9589BE428}" dt="2021-03-30T17:31:27.707" v="1474" actId="255"/>
          <ac:spMkLst>
            <pc:docMk/>
            <pc:sldMk cId="3277912203" sldId="264"/>
            <ac:spMk id="2" creationId="{CC3B6C8B-6621-4ADC-8AA4-9F1E37B30080}"/>
          </ac:spMkLst>
        </pc:spChg>
        <pc:graphicFrameChg chg="add mod modGraphic">
          <ac:chgData name="Loïc LE GAD" userId="7d6b0a0b1c5ebdaf" providerId="LiveId" clId="{A6E72C73-488D-4E43-AEEF-12C9589BE428}" dt="2021-03-30T18:49:42.116" v="2044" actId="1076"/>
          <ac:graphicFrameMkLst>
            <pc:docMk/>
            <pc:sldMk cId="3277912203" sldId="264"/>
            <ac:graphicFrameMk id="3" creationId="{C4CBA2E9-5274-4268-98CA-6B8FDC021A91}"/>
          </ac:graphicFrameMkLst>
        </pc:graphicFrameChg>
      </pc:sldChg>
    </pc:docChg>
  </pc:docChgLst>
  <pc:docChgLst>
    <pc:chgData name="Loïc LE GAD" userId="7d6b0a0b1c5ebdaf" providerId="LiveId" clId="{AA8DAAB2-D5BD-41B8-A9B1-867E0132E4D4}"/>
    <pc:docChg chg="undo custSel addSld modSld">
      <pc:chgData name="Loïc LE GAD" userId="7d6b0a0b1c5ebdaf" providerId="LiveId" clId="{AA8DAAB2-D5BD-41B8-A9B1-867E0132E4D4}" dt="2021-04-12T14:38:34.830" v="10064" actId="1076"/>
      <pc:docMkLst>
        <pc:docMk/>
      </pc:docMkLst>
      <pc:sldChg chg="addSp delSp modSp mod modTransition modAnim delDesignElem">
        <pc:chgData name="Loïc LE GAD" userId="7d6b0a0b1c5ebdaf" providerId="LiveId" clId="{AA8DAAB2-D5BD-41B8-A9B1-867E0132E4D4}" dt="2021-04-12T13:43:59.693" v="10047" actId="1076"/>
        <pc:sldMkLst>
          <pc:docMk/>
          <pc:sldMk cId="3053674696" sldId="256"/>
        </pc:sldMkLst>
        <pc:spChg chg="del mod">
          <ac:chgData name="Loïc LE GAD" userId="7d6b0a0b1c5ebdaf" providerId="LiveId" clId="{AA8DAAB2-D5BD-41B8-A9B1-867E0132E4D4}" dt="2021-04-04T08:52:34.797" v="119" actId="478"/>
          <ac:spMkLst>
            <pc:docMk/>
            <pc:sldMk cId="3053674696" sldId="256"/>
            <ac:spMk id="2" creationId="{A1B00439-BE01-4A73-AA9A-09FAAB22C5A9}"/>
          </ac:spMkLst>
        </pc:spChg>
        <pc:spChg chg="mod">
          <ac:chgData name="Loïc LE GAD" userId="7d6b0a0b1c5ebdaf" providerId="LiveId" clId="{AA8DAAB2-D5BD-41B8-A9B1-867E0132E4D4}" dt="2021-04-06T18:12:37.175" v="7706" actId="20577"/>
          <ac:spMkLst>
            <pc:docMk/>
            <pc:sldMk cId="3053674696" sldId="256"/>
            <ac:spMk id="3" creationId="{CB3ABBA2-9B21-4781-9EB6-9673B24CFCDE}"/>
          </ac:spMkLst>
        </pc:spChg>
        <pc:spChg chg="del">
          <ac:chgData name="Loïc LE GAD" userId="7d6b0a0b1c5ebdaf" providerId="LiveId" clId="{AA8DAAB2-D5BD-41B8-A9B1-867E0132E4D4}" dt="2021-04-04T08:49:23.311" v="1"/>
          <ac:spMkLst>
            <pc:docMk/>
            <pc:sldMk cId="3053674696" sldId="256"/>
            <ac:spMk id="9" creationId="{B725BC23-E0DD-4037-B2B8-7B6FA64543FB}"/>
          </ac:spMkLst>
        </pc:spChg>
        <pc:spChg chg="del">
          <ac:chgData name="Loïc LE GAD" userId="7d6b0a0b1c5ebdaf" providerId="LiveId" clId="{AA8DAAB2-D5BD-41B8-A9B1-867E0132E4D4}" dt="2021-04-04T08:49:23.311" v="1"/>
          <ac:spMkLst>
            <pc:docMk/>
            <pc:sldMk cId="3053674696" sldId="256"/>
            <ac:spMk id="11" creationId="{199EE120-2D35-4A48-BAAE-238F986A13DC}"/>
          </ac:spMkLst>
        </pc:spChg>
        <pc:spChg chg="del">
          <ac:chgData name="Loïc LE GAD" userId="7d6b0a0b1c5ebdaf" providerId="LiveId" clId="{AA8DAAB2-D5BD-41B8-A9B1-867E0132E4D4}" dt="2021-04-04T08:49:23.311" v="1"/>
          <ac:spMkLst>
            <pc:docMk/>
            <pc:sldMk cId="3053674696" sldId="256"/>
            <ac:spMk id="13" creationId="{552F9EAC-0C70-441C-AC78-65174C285730}"/>
          </ac:spMkLst>
        </pc:spChg>
        <pc:spChg chg="del">
          <ac:chgData name="Loïc LE GAD" userId="7d6b0a0b1c5ebdaf" providerId="LiveId" clId="{AA8DAAB2-D5BD-41B8-A9B1-867E0132E4D4}" dt="2021-04-04T08:49:23.311" v="1"/>
          <ac:spMkLst>
            <pc:docMk/>
            <pc:sldMk cId="3053674696" sldId="256"/>
            <ac:spMk id="15" creationId="{0D48F6B8-EF56-4340-982E-F4D6F5DC2F57}"/>
          </ac:spMkLst>
        </pc:spChg>
        <pc:spChg chg="del">
          <ac:chgData name="Loïc LE GAD" userId="7d6b0a0b1c5ebdaf" providerId="LiveId" clId="{AA8DAAB2-D5BD-41B8-A9B1-867E0132E4D4}" dt="2021-04-04T08:49:23.311" v="1"/>
          <ac:spMkLst>
            <pc:docMk/>
            <pc:sldMk cId="3053674696" sldId="256"/>
            <ac:spMk id="17" creationId="{AC596C40-FEA6-4867-853D-CF37DE3B6BF3}"/>
          </ac:spMkLst>
        </pc:spChg>
        <pc:spChg chg="del">
          <ac:chgData name="Loïc LE GAD" userId="7d6b0a0b1c5ebdaf" providerId="LiveId" clId="{AA8DAAB2-D5BD-41B8-A9B1-867E0132E4D4}" dt="2021-04-04T08:49:23.311" v="1"/>
          <ac:spMkLst>
            <pc:docMk/>
            <pc:sldMk cId="3053674696" sldId="256"/>
            <ac:spMk id="19" creationId="{9DC7C5E2-274E-49A3-A8E0-46A5B8CAC3D4}"/>
          </ac:spMkLst>
        </pc:spChg>
        <pc:spChg chg="del">
          <ac:chgData name="Loïc LE GAD" userId="7d6b0a0b1c5ebdaf" providerId="LiveId" clId="{AA8DAAB2-D5BD-41B8-A9B1-867E0132E4D4}" dt="2021-04-04T08:49:23.311" v="1"/>
          <ac:spMkLst>
            <pc:docMk/>
            <pc:sldMk cId="3053674696" sldId="256"/>
            <ac:spMk id="21" creationId="{D6CF8D2C-9E01-48EC-8DDF-8A1FF60AED22}"/>
          </ac:spMkLst>
        </pc:spChg>
        <pc:picChg chg="add mod">
          <ac:chgData name="Loïc LE GAD" userId="7d6b0a0b1c5ebdaf" providerId="LiveId" clId="{AA8DAAB2-D5BD-41B8-A9B1-867E0132E4D4}" dt="2021-04-05T11:01:33.212" v="5632" actId="1076"/>
          <ac:picMkLst>
            <pc:docMk/>
            <pc:sldMk cId="3053674696" sldId="256"/>
            <ac:picMk id="2" creationId="{70123D77-0CF3-4E88-B194-7F080224E155}"/>
          </ac:picMkLst>
        </pc:picChg>
        <pc:picChg chg="add mod">
          <ac:chgData name="Loïc LE GAD" userId="7d6b0a0b1c5ebdaf" providerId="LiveId" clId="{AA8DAAB2-D5BD-41B8-A9B1-867E0132E4D4}" dt="2021-04-10T15:56:35.521" v="7814"/>
          <ac:picMkLst>
            <pc:docMk/>
            <pc:sldMk cId="3053674696" sldId="256"/>
            <ac:picMk id="4" creationId="{1B067D6B-6CEC-4103-8FA9-2B7C1916760B}"/>
          </ac:picMkLst>
        </pc:picChg>
        <pc:picChg chg="del">
          <ac:chgData name="Loïc LE GAD" userId="7d6b0a0b1c5ebdaf" providerId="LiveId" clId="{AA8DAAB2-D5BD-41B8-A9B1-867E0132E4D4}" dt="2021-04-04T08:49:59.242" v="3" actId="478"/>
          <ac:picMkLst>
            <pc:docMk/>
            <pc:sldMk cId="3053674696" sldId="256"/>
            <ac:picMk id="4" creationId="{1B9D0156-1929-40E4-9FAE-D3BEB6B38672}"/>
          </ac:picMkLst>
        </pc:picChg>
        <pc:picChg chg="add mod">
          <ac:chgData name="Loïc LE GAD" userId="7d6b0a0b1c5ebdaf" providerId="LiveId" clId="{AA8DAAB2-D5BD-41B8-A9B1-867E0132E4D4}" dt="2021-04-12T13:43:59.693" v="10047" actId="1076"/>
          <ac:picMkLst>
            <pc:docMk/>
            <pc:sldMk cId="3053674696" sldId="256"/>
            <ac:picMk id="5" creationId="{873D9BCD-D229-42E7-B530-7181D740FB1B}"/>
          </ac:picMkLst>
        </pc:picChg>
      </pc:sldChg>
      <pc:sldChg chg="addSp modSp mod modNotesTx">
        <pc:chgData name="Loïc LE GAD" userId="7d6b0a0b1c5ebdaf" providerId="LiveId" clId="{AA8DAAB2-D5BD-41B8-A9B1-867E0132E4D4}" dt="2021-04-12T13:59:05.016" v="10051" actId="1076"/>
        <pc:sldMkLst>
          <pc:docMk/>
          <pc:sldMk cId="1242672914" sldId="258"/>
        </pc:sldMkLst>
        <pc:spChg chg="mod">
          <ac:chgData name="Loïc LE GAD" userId="7d6b0a0b1c5ebdaf" providerId="LiveId" clId="{AA8DAAB2-D5BD-41B8-A9B1-867E0132E4D4}" dt="2021-04-05T18:44:12.858" v="7413" actId="113"/>
          <ac:spMkLst>
            <pc:docMk/>
            <pc:sldMk cId="1242672914" sldId="258"/>
            <ac:spMk id="4" creationId="{B6EB3CA2-F057-47FD-BC0E-8F991B6F6A22}"/>
          </ac:spMkLst>
        </pc:spChg>
        <pc:spChg chg="mod">
          <ac:chgData name="Loïc LE GAD" userId="7d6b0a0b1c5ebdaf" providerId="LiveId" clId="{AA8DAAB2-D5BD-41B8-A9B1-867E0132E4D4}" dt="2021-04-05T11:03:13.741" v="5673" actId="255"/>
          <ac:spMkLst>
            <pc:docMk/>
            <pc:sldMk cId="1242672914" sldId="258"/>
            <ac:spMk id="5" creationId="{E390F744-098C-4F15-B7E1-613DC8AC261B}"/>
          </ac:spMkLst>
        </pc:spChg>
        <pc:spChg chg="mod">
          <ac:chgData name="Loïc LE GAD" userId="7d6b0a0b1c5ebdaf" providerId="LiveId" clId="{AA8DAAB2-D5BD-41B8-A9B1-867E0132E4D4}" dt="2021-04-04T09:49:15.972" v="2031" actId="20577"/>
          <ac:spMkLst>
            <pc:docMk/>
            <pc:sldMk cId="1242672914" sldId="258"/>
            <ac:spMk id="6" creationId="{59251E3F-10AF-4FFB-AFD0-632DFF56405E}"/>
          </ac:spMkLst>
        </pc:spChg>
        <pc:picChg chg="add mod">
          <ac:chgData name="Loïc LE GAD" userId="7d6b0a0b1c5ebdaf" providerId="LiveId" clId="{AA8DAAB2-D5BD-41B8-A9B1-867E0132E4D4}" dt="2021-04-12T13:59:05.016" v="10051" actId="1076"/>
          <ac:picMkLst>
            <pc:docMk/>
            <pc:sldMk cId="1242672914" sldId="258"/>
            <ac:picMk id="2" creationId="{F0D57B0B-6CA9-4697-8FE9-FD1B5F0E4671}"/>
          </ac:picMkLst>
        </pc:picChg>
      </pc:sldChg>
      <pc:sldChg chg="addSp delSp modSp mod delAnim modNotesTx">
        <pc:chgData name="Loïc LE GAD" userId="7d6b0a0b1c5ebdaf" providerId="LiveId" clId="{AA8DAAB2-D5BD-41B8-A9B1-867E0132E4D4}" dt="2021-04-12T13:58:59.909" v="10050" actId="1076"/>
        <pc:sldMkLst>
          <pc:docMk/>
          <pc:sldMk cId="1464821011" sldId="259"/>
        </pc:sldMkLst>
        <pc:spChg chg="mod">
          <ac:chgData name="Loïc LE GAD" userId="7d6b0a0b1c5ebdaf" providerId="LiveId" clId="{AA8DAAB2-D5BD-41B8-A9B1-867E0132E4D4}" dt="2021-04-05T18:43:25.619" v="7410" actId="20577"/>
          <ac:spMkLst>
            <pc:docMk/>
            <pc:sldMk cId="1464821011" sldId="259"/>
            <ac:spMk id="4" creationId="{5F114E7B-C60E-4BB1-BAB8-B91F98CEFF0F}"/>
          </ac:spMkLst>
        </pc:spChg>
        <pc:spChg chg="mod">
          <ac:chgData name="Loïc LE GAD" userId="7d6b0a0b1c5ebdaf" providerId="LiveId" clId="{AA8DAAB2-D5BD-41B8-A9B1-867E0132E4D4}" dt="2021-04-05T11:02:22.931" v="5671" actId="20577"/>
          <ac:spMkLst>
            <pc:docMk/>
            <pc:sldMk cId="1464821011" sldId="259"/>
            <ac:spMk id="6" creationId="{C75CA4D6-A4DE-4781-AD0B-B23992A6D215}"/>
          </ac:spMkLst>
        </pc:spChg>
        <pc:graphicFrameChg chg="mod">
          <ac:chgData name="Loïc LE GAD" userId="7d6b0a0b1c5ebdaf" providerId="LiveId" clId="{AA8DAAB2-D5BD-41B8-A9B1-867E0132E4D4}" dt="2021-04-04T08:57:31.216" v="517" actId="5793"/>
          <ac:graphicFrameMkLst>
            <pc:docMk/>
            <pc:sldMk cId="1464821011" sldId="259"/>
            <ac:graphicFrameMk id="7" creationId="{726699DC-0DB5-442F-84C2-34B984A14259}"/>
          </ac:graphicFrameMkLst>
        </pc:graphicFrameChg>
        <pc:picChg chg="add del mod">
          <ac:chgData name="Loïc LE GAD" userId="7d6b0a0b1c5ebdaf" providerId="LiveId" clId="{AA8DAAB2-D5BD-41B8-A9B1-867E0132E4D4}" dt="2021-04-12T13:50:20.701" v="10048" actId="478"/>
          <ac:picMkLst>
            <pc:docMk/>
            <pc:sldMk cId="1464821011" sldId="259"/>
            <ac:picMk id="2" creationId="{391C0A95-014E-4D09-A6A2-7A9966113B8F}"/>
          </ac:picMkLst>
        </pc:picChg>
        <pc:picChg chg="add mod">
          <ac:chgData name="Loïc LE GAD" userId="7d6b0a0b1c5ebdaf" providerId="LiveId" clId="{AA8DAAB2-D5BD-41B8-A9B1-867E0132E4D4}" dt="2021-04-12T13:58:59.909" v="10050" actId="1076"/>
          <ac:picMkLst>
            <pc:docMk/>
            <pc:sldMk cId="1464821011" sldId="259"/>
            <ac:picMk id="3" creationId="{AB87A162-B290-4CEB-8C1A-86106289AFC4}"/>
          </ac:picMkLst>
        </pc:picChg>
      </pc:sldChg>
      <pc:sldChg chg="addSp modSp mod modNotesTx">
        <pc:chgData name="Loïc LE GAD" userId="7d6b0a0b1c5ebdaf" providerId="LiveId" clId="{AA8DAAB2-D5BD-41B8-A9B1-867E0132E4D4}" dt="2021-04-12T13:59:10.528" v="10052" actId="1076"/>
        <pc:sldMkLst>
          <pc:docMk/>
          <pc:sldMk cId="1068290621" sldId="260"/>
        </pc:sldMkLst>
        <pc:spChg chg="mod">
          <ac:chgData name="Loïc LE GAD" userId="7d6b0a0b1c5ebdaf" providerId="LiveId" clId="{AA8DAAB2-D5BD-41B8-A9B1-867E0132E4D4}" dt="2021-04-06T09:22:56.347" v="7453" actId="20577"/>
          <ac:spMkLst>
            <pc:docMk/>
            <pc:sldMk cId="1068290621" sldId="260"/>
            <ac:spMk id="2" creationId="{10FF68FC-F66C-4B6D-8FD9-08030F6F532A}"/>
          </ac:spMkLst>
        </pc:spChg>
        <pc:spChg chg="mod">
          <ac:chgData name="Loïc LE GAD" userId="7d6b0a0b1c5ebdaf" providerId="LiveId" clId="{AA8DAAB2-D5BD-41B8-A9B1-867E0132E4D4}" dt="2021-04-05T09:47:13.300" v="4502" actId="20577"/>
          <ac:spMkLst>
            <pc:docMk/>
            <pc:sldMk cId="1068290621" sldId="260"/>
            <ac:spMk id="3" creationId="{551C4A1F-1786-44FE-BF0B-187D3EFBB2B0}"/>
          </ac:spMkLst>
        </pc:spChg>
        <pc:picChg chg="add mod">
          <ac:chgData name="Loïc LE GAD" userId="7d6b0a0b1c5ebdaf" providerId="LiveId" clId="{AA8DAAB2-D5BD-41B8-A9B1-867E0132E4D4}" dt="2021-04-12T13:59:10.528" v="10052" actId="1076"/>
          <ac:picMkLst>
            <pc:docMk/>
            <pc:sldMk cId="1068290621" sldId="260"/>
            <ac:picMk id="4" creationId="{B95C05E7-DADA-46DD-AFF5-163769D6C88E}"/>
          </ac:picMkLst>
        </pc:picChg>
      </pc:sldChg>
      <pc:sldChg chg="addSp delSp modSp mod modNotesTx">
        <pc:chgData name="Loïc LE GAD" userId="7d6b0a0b1c5ebdaf" providerId="LiveId" clId="{AA8DAAB2-D5BD-41B8-A9B1-867E0132E4D4}" dt="2021-04-12T13:59:45.830" v="10056" actId="1076"/>
        <pc:sldMkLst>
          <pc:docMk/>
          <pc:sldMk cId="378609695" sldId="261"/>
        </pc:sldMkLst>
        <pc:spChg chg="del mod">
          <ac:chgData name="Loïc LE GAD" userId="7d6b0a0b1c5ebdaf" providerId="LiveId" clId="{AA8DAAB2-D5BD-41B8-A9B1-867E0132E4D4}" dt="2021-04-05T09:51:26.375" v="4669" actId="478"/>
          <ac:spMkLst>
            <pc:docMk/>
            <pc:sldMk cId="378609695" sldId="261"/>
            <ac:spMk id="2" creationId="{573FB099-60E9-4E77-AC58-9C5163EC829C}"/>
          </ac:spMkLst>
        </pc:spChg>
        <pc:spChg chg="mod">
          <ac:chgData name="Loïc LE GAD" userId="7d6b0a0b1c5ebdaf" providerId="LiveId" clId="{AA8DAAB2-D5BD-41B8-A9B1-867E0132E4D4}" dt="2021-04-06T18:18:45.971" v="7770" actId="5793"/>
          <ac:spMkLst>
            <pc:docMk/>
            <pc:sldMk cId="378609695" sldId="261"/>
            <ac:spMk id="4" creationId="{43558540-CC13-4385-B2DB-7AEDF894B01E}"/>
          </ac:spMkLst>
        </pc:spChg>
        <pc:spChg chg="add del mod">
          <ac:chgData name="Loïc LE GAD" userId="7d6b0a0b1c5ebdaf" providerId="LiveId" clId="{AA8DAAB2-D5BD-41B8-A9B1-867E0132E4D4}" dt="2021-04-05T09:51:31.045" v="4670" actId="478"/>
          <ac:spMkLst>
            <pc:docMk/>
            <pc:sldMk cId="378609695" sldId="261"/>
            <ac:spMk id="5" creationId="{FEDEC631-D319-4150-8E21-C7820510039A}"/>
          </ac:spMkLst>
        </pc:spChg>
        <pc:picChg chg="add mod">
          <ac:chgData name="Loïc LE GAD" userId="7d6b0a0b1c5ebdaf" providerId="LiveId" clId="{AA8DAAB2-D5BD-41B8-A9B1-867E0132E4D4}" dt="2021-04-12T13:59:45.830" v="10056" actId="1076"/>
          <ac:picMkLst>
            <pc:docMk/>
            <pc:sldMk cId="378609695" sldId="261"/>
            <ac:picMk id="2" creationId="{9F4048BF-5A70-4B6B-A672-8CF60D89F5AB}"/>
          </ac:picMkLst>
        </pc:picChg>
      </pc:sldChg>
      <pc:sldChg chg="addSp modSp mod">
        <pc:chgData name="Loïc LE GAD" userId="7d6b0a0b1c5ebdaf" providerId="LiveId" clId="{AA8DAAB2-D5BD-41B8-A9B1-867E0132E4D4}" dt="2021-04-10T20:25:55.074" v="9158" actId="1076"/>
        <pc:sldMkLst>
          <pc:docMk/>
          <pc:sldMk cId="3787710465" sldId="262"/>
        </pc:sldMkLst>
        <pc:graphicFrameChg chg="mod modGraphic">
          <ac:chgData name="Loïc LE GAD" userId="7d6b0a0b1c5ebdaf" providerId="LiveId" clId="{AA8DAAB2-D5BD-41B8-A9B1-867E0132E4D4}" dt="2021-04-05T09:56:49.550" v="4861"/>
          <ac:graphicFrameMkLst>
            <pc:docMk/>
            <pc:sldMk cId="3787710465" sldId="262"/>
            <ac:graphicFrameMk id="4" creationId="{0D0D0AB0-F08F-49B5-B5D9-A7A927DB1B15}"/>
          </ac:graphicFrameMkLst>
        </pc:graphicFrameChg>
        <pc:picChg chg="add mod">
          <ac:chgData name="Loïc LE GAD" userId="7d6b0a0b1c5ebdaf" providerId="LiveId" clId="{AA8DAAB2-D5BD-41B8-A9B1-867E0132E4D4}" dt="2021-04-10T20:25:55.074" v="9158" actId="1076"/>
          <ac:picMkLst>
            <pc:docMk/>
            <pc:sldMk cId="3787710465" sldId="262"/>
            <ac:picMk id="2" creationId="{E0E3E854-DF7A-441C-BF24-10C7A3EDE323}"/>
          </ac:picMkLst>
        </pc:picChg>
      </pc:sldChg>
      <pc:sldChg chg="addSp delSp modSp mod">
        <pc:chgData name="Loïc LE GAD" userId="7d6b0a0b1c5ebdaf" providerId="LiveId" clId="{AA8DAAB2-D5BD-41B8-A9B1-867E0132E4D4}" dt="2021-04-10T20:26:52.973" v="9164" actId="1076"/>
        <pc:sldMkLst>
          <pc:docMk/>
          <pc:sldMk cId="746261359" sldId="263"/>
        </pc:sldMkLst>
        <pc:spChg chg="del mod">
          <ac:chgData name="Loïc LE GAD" userId="7d6b0a0b1c5ebdaf" providerId="LiveId" clId="{AA8DAAB2-D5BD-41B8-A9B1-867E0132E4D4}" dt="2021-04-05T09:02:30.971" v="2331" actId="478"/>
          <ac:spMkLst>
            <pc:docMk/>
            <pc:sldMk cId="746261359" sldId="263"/>
            <ac:spMk id="2" creationId="{B92139FA-E7B5-4044-A7A1-3F9A707E5A81}"/>
          </ac:spMkLst>
        </pc:spChg>
        <pc:spChg chg="mod">
          <ac:chgData name="Loïc LE GAD" userId="7d6b0a0b1c5ebdaf" providerId="LiveId" clId="{AA8DAAB2-D5BD-41B8-A9B1-867E0132E4D4}" dt="2021-04-05T18:45:02.691" v="7414" actId="14100"/>
          <ac:spMkLst>
            <pc:docMk/>
            <pc:sldMk cId="746261359" sldId="263"/>
            <ac:spMk id="3" creationId="{F556339E-7D29-4F54-BC4F-8B8654A1E84F}"/>
          </ac:spMkLst>
        </pc:spChg>
        <pc:spChg chg="add mod">
          <ac:chgData name="Loïc LE GAD" userId="7d6b0a0b1c5ebdaf" providerId="LiveId" clId="{AA8DAAB2-D5BD-41B8-A9B1-867E0132E4D4}" dt="2021-04-06T18:14:10.106" v="7766" actId="20577"/>
          <ac:spMkLst>
            <pc:docMk/>
            <pc:sldMk cId="746261359" sldId="263"/>
            <ac:spMk id="4" creationId="{46518BF5-FAA4-4A38-BD39-97314E72DA93}"/>
          </ac:spMkLst>
        </pc:spChg>
        <pc:graphicFrameChg chg="mod modGraphic">
          <ac:chgData name="Loïc LE GAD" userId="7d6b0a0b1c5ebdaf" providerId="LiveId" clId="{AA8DAAB2-D5BD-41B8-A9B1-867E0132E4D4}" dt="2021-04-06T09:24:52.067" v="7462" actId="14734"/>
          <ac:graphicFrameMkLst>
            <pc:docMk/>
            <pc:sldMk cId="746261359" sldId="263"/>
            <ac:graphicFrameMk id="6" creationId="{CADD6728-41EB-45E1-A570-EF89642ADCB5}"/>
          </ac:graphicFrameMkLst>
        </pc:graphicFrameChg>
        <pc:picChg chg="add mod">
          <ac:chgData name="Loïc LE GAD" userId="7d6b0a0b1c5ebdaf" providerId="LiveId" clId="{AA8DAAB2-D5BD-41B8-A9B1-867E0132E4D4}" dt="2021-04-10T20:26:52.973" v="9164" actId="1076"/>
          <ac:picMkLst>
            <pc:docMk/>
            <pc:sldMk cId="746261359" sldId="263"/>
            <ac:picMk id="2" creationId="{A00122E2-F222-4ED8-8A45-5E5400142AB4}"/>
          </ac:picMkLst>
        </pc:picChg>
      </pc:sldChg>
      <pc:sldChg chg="addSp delSp modSp mod">
        <pc:chgData name="Loïc LE GAD" userId="7d6b0a0b1c5ebdaf" providerId="LiveId" clId="{AA8DAAB2-D5BD-41B8-A9B1-867E0132E4D4}" dt="2021-04-12T13:59:17.394" v="10053" actId="1076"/>
        <pc:sldMkLst>
          <pc:docMk/>
          <pc:sldMk cId="3277912203" sldId="264"/>
        </pc:sldMkLst>
        <pc:spChg chg="add mod">
          <ac:chgData name="Loïc LE GAD" userId="7d6b0a0b1c5ebdaf" providerId="LiveId" clId="{AA8DAAB2-D5BD-41B8-A9B1-867E0132E4D4}" dt="2021-04-05T09:46:45.300" v="4496" actId="255"/>
          <ac:spMkLst>
            <pc:docMk/>
            <pc:sldMk cId="3277912203" sldId="264"/>
            <ac:spMk id="2" creationId="{C805C874-17FA-4A59-837E-62DF6AB860A6}"/>
          </ac:spMkLst>
        </pc:spChg>
        <pc:spChg chg="del mod">
          <ac:chgData name="Loïc LE GAD" userId="7d6b0a0b1c5ebdaf" providerId="LiveId" clId="{AA8DAAB2-D5BD-41B8-A9B1-867E0132E4D4}" dt="2021-04-04T09:28:55.031" v="1397" actId="478"/>
          <ac:spMkLst>
            <pc:docMk/>
            <pc:sldMk cId="3277912203" sldId="264"/>
            <ac:spMk id="2" creationId="{CC3B6C8B-6621-4ADC-8AA4-9F1E37B30080}"/>
          </ac:spMkLst>
        </pc:spChg>
        <pc:spChg chg="add del mod">
          <ac:chgData name="Loïc LE GAD" userId="7d6b0a0b1c5ebdaf" providerId="LiveId" clId="{AA8DAAB2-D5BD-41B8-A9B1-867E0132E4D4}" dt="2021-04-04T09:29:38.081" v="1402" actId="478"/>
          <ac:spMkLst>
            <pc:docMk/>
            <pc:sldMk cId="3277912203" sldId="264"/>
            <ac:spMk id="5" creationId="{21380422-3243-4944-9B0A-74DD225F8A1B}"/>
          </ac:spMkLst>
        </pc:spChg>
        <pc:graphicFrameChg chg="mod modGraphic">
          <ac:chgData name="Loïc LE GAD" userId="7d6b0a0b1c5ebdaf" providerId="LiveId" clId="{AA8DAAB2-D5BD-41B8-A9B1-867E0132E4D4}" dt="2021-04-05T09:45:51.520" v="4385" actId="14734"/>
          <ac:graphicFrameMkLst>
            <pc:docMk/>
            <pc:sldMk cId="3277912203" sldId="264"/>
            <ac:graphicFrameMk id="3" creationId="{C4CBA2E9-5274-4268-98CA-6B8FDC021A91}"/>
          </ac:graphicFrameMkLst>
        </pc:graphicFrameChg>
        <pc:picChg chg="add mod">
          <ac:chgData name="Loïc LE GAD" userId="7d6b0a0b1c5ebdaf" providerId="LiveId" clId="{AA8DAAB2-D5BD-41B8-A9B1-867E0132E4D4}" dt="2021-04-12T13:59:17.394" v="10053" actId="1076"/>
          <ac:picMkLst>
            <pc:docMk/>
            <pc:sldMk cId="3277912203" sldId="264"/>
            <ac:picMk id="4" creationId="{E0A4E17A-F9C1-48C7-B169-00488FA7D978}"/>
          </ac:picMkLst>
        </pc:picChg>
      </pc:sldChg>
      <pc:sldChg chg="addSp delSp modSp new mod">
        <pc:chgData name="Loïc LE GAD" userId="7d6b0a0b1c5ebdaf" providerId="LiveId" clId="{AA8DAAB2-D5BD-41B8-A9B1-867E0132E4D4}" dt="2021-04-12T13:59:27.492" v="10054" actId="1076"/>
        <pc:sldMkLst>
          <pc:docMk/>
          <pc:sldMk cId="1529257516" sldId="265"/>
        </pc:sldMkLst>
        <pc:spChg chg="mod">
          <ac:chgData name="Loïc LE GAD" userId="7d6b0a0b1c5ebdaf" providerId="LiveId" clId="{AA8DAAB2-D5BD-41B8-A9B1-867E0132E4D4}" dt="2021-04-05T18:45:14.876" v="7416" actId="14100"/>
          <ac:spMkLst>
            <pc:docMk/>
            <pc:sldMk cId="1529257516" sldId="265"/>
            <ac:spMk id="2" creationId="{D18CC3A6-C6A8-42EE-AA83-7C88C04D53D4}"/>
          </ac:spMkLst>
        </pc:spChg>
        <pc:spChg chg="add del mod">
          <ac:chgData name="Loïc LE GAD" userId="7d6b0a0b1c5ebdaf" providerId="LiveId" clId="{AA8DAAB2-D5BD-41B8-A9B1-867E0132E4D4}" dt="2021-04-05T09:24:54.121" v="3384"/>
          <ac:spMkLst>
            <pc:docMk/>
            <pc:sldMk cId="1529257516" sldId="265"/>
            <ac:spMk id="4" creationId="{F4CC8415-E16F-44A0-9AB2-275C1A25C15D}"/>
          </ac:spMkLst>
        </pc:spChg>
        <pc:spChg chg="add mod">
          <ac:chgData name="Loïc LE GAD" userId="7d6b0a0b1c5ebdaf" providerId="LiveId" clId="{AA8DAAB2-D5BD-41B8-A9B1-867E0132E4D4}" dt="2021-04-06T09:25:31.522" v="7468" actId="20577"/>
          <ac:spMkLst>
            <pc:docMk/>
            <pc:sldMk cId="1529257516" sldId="265"/>
            <ac:spMk id="6" creationId="{6D4C8C7E-CDE5-4632-9C22-4B0CEE7E76EE}"/>
          </ac:spMkLst>
        </pc:spChg>
        <pc:graphicFrameChg chg="add mod modGraphic">
          <ac:chgData name="Loïc LE GAD" userId="7d6b0a0b1c5ebdaf" providerId="LiveId" clId="{AA8DAAB2-D5BD-41B8-A9B1-867E0132E4D4}" dt="2021-04-05T09:51:17.750" v="4668" actId="14100"/>
          <ac:graphicFrameMkLst>
            <pc:docMk/>
            <pc:sldMk cId="1529257516" sldId="265"/>
            <ac:graphicFrameMk id="3" creationId="{52F16FA2-F2CF-4AAE-A1E1-839FA61EB1CF}"/>
          </ac:graphicFrameMkLst>
        </pc:graphicFrameChg>
        <pc:picChg chg="add mod">
          <ac:chgData name="Loïc LE GAD" userId="7d6b0a0b1c5ebdaf" providerId="LiveId" clId="{AA8DAAB2-D5BD-41B8-A9B1-867E0132E4D4}" dt="2021-04-12T13:59:27.492" v="10054" actId="1076"/>
          <ac:picMkLst>
            <pc:docMk/>
            <pc:sldMk cId="1529257516" sldId="265"/>
            <ac:picMk id="4" creationId="{320DBE6D-8E75-4FEA-BE6C-CC8160F0EDEE}"/>
          </ac:picMkLst>
        </pc:picChg>
      </pc:sldChg>
      <pc:sldChg chg="addSp delSp modSp new mod">
        <pc:chgData name="Loïc LE GAD" userId="7d6b0a0b1c5ebdaf" providerId="LiveId" clId="{AA8DAAB2-D5BD-41B8-A9B1-867E0132E4D4}" dt="2021-04-12T14:38:03.669" v="10063" actId="1076"/>
        <pc:sldMkLst>
          <pc:docMk/>
          <pc:sldMk cId="1865257187" sldId="266"/>
        </pc:sldMkLst>
        <pc:spChg chg="mod">
          <ac:chgData name="Loïc LE GAD" userId="7d6b0a0b1c5ebdaf" providerId="LiveId" clId="{AA8DAAB2-D5BD-41B8-A9B1-867E0132E4D4}" dt="2021-04-10T15:40:50.361" v="7812" actId="20577"/>
          <ac:spMkLst>
            <pc:docMk/>
            <pc:sldMk cId="1865257187" sldId="266"/>
            <ac:spMk id="2" creationId="{C39A0C52-77AF-4C21-A789-7D8232F85EB6}"/>
          </ac:spMkLst>
        </pc:spChg>
        <pc:spChg chg="add del mod">
          <ac:chgData name="Loïc LE GAD" userId="7d6b0a0b1c5ebdaf" providerId="LiveId" clId="{AA8DAAB2-D5BD-41B8-A9B1-867E0132E4D4}" dt="2021-04-05T10:21:09.110" v="5037"/>
          <ac:spMkLst>
            <pc:docMk/>
            <pc:sldMk cId="1865257187" sldId="266"/>
            <ac:spMk id="3" creationId="{732EB28D-662E-4E3A-93DD-4A967D5CDD6A}"/>
          </ac:spMkLst>
        </pc:spChg>
        <pc:spChg chg="add mod">
          <ac:chgData name="Loïc LE GAD" userId="7d6b0a0b1c5ebdaf" providerId="LiveId" clId="{AA8DAAB2-D5BD-41B8-A9B1-867E0132E4D4}" dt="2021-04-12T10:24:13.790" v="9949" actId="207"/>
          <ac:spMkLst>
            <pc:docMk/>
            <pc:sldMk cId="1865257187" sldId="266"/>
            <ac:spMk id="4" creationId="{F3502597-CD49-4542-B307-AD39F7C3152D}"/>
          </ac:spMkLst>
        </pc:spChg>
        <pc:graphicFrameChg chg="add mod modGraphic">
          <ac:chgData name="Loïc LE GAD" userId="7d6b0a0b1c5ebdaf" providerId="LiveId" clId="{AA8DAAB2-D5BD-41B8-A9B1-867E0132E4D4}" dt="2021-04-12T14:38:03.669" v="10063" actId="1076"/>
          <ac:graphicFrameMkLst>
            <pc:docMk/>
            <pc:sldMk cId="1865257187" sldId="266"/>
            <ac:graphicFrameMk id="5" creationId="{439856D4-0327-4359-B189-9130645CB378}"/>
          </ac:graphicFrameMkLst>
        </pc:graphicFrameChg>
        <pc:graphicFrameChg chg="add del mod">
          <ac:chgData name="Loïc LE GAD" userId="7d6b0a0b1c5ebdaf" providerId="LiveId" clId="{AA8DAAB2-D5BD-41B8-A9B1-867E0132E4D4}" dt="2021-04-05T10:42:12.400" v="5182" actId="478"/>
          <ac:graphicFrameMkLst>
            <pc:docMk/>
            <pc:sldMk cId="1865257187" sldId="266"/>
            <ac:graphicFrameMk id="5" creationId="{A4C85586-2A9C-457D-95B2-8688E6857BC0}"/>
          </ac:graphicFrameMkLst>
        </pc:graphicFrameChg>
        <pc:picChg chg="add mod">
          <ac:chgData name="Loïc LE GAD" userId="7d6b0a0b1c5ebdaf" providerId="LiveId" clId="{AA8DAAB2-D5BD-41B8-A9B1-867E0132E4D4}" dt="2021-04-12T13:25:40.391" v="10046" actId="1076"/>
          <ac:picMkLst>
            <pc:docMk/>
            <pc:sldMk cId="1865257187" sldId="266"/>
            <ac:picMk id="3" creationId="{C3E6BF86-14EB-4FE4-8496-C275FFC688FF}"/>
          </ac:picMkLst>
        </pc:picChg>
        <pc:picChg chg="add del mod modCrop">
          <ac:chgData name="Loïc LE GAD" userId="7d6b0a0b1c5ebdaf" providerId="LiveId" clId="{AA8DAAB2-D5BD-41B8-A9B1-867E0132E4D4}" dt="2021-04-05T10:53:53.546" v="5434" actId="478"/>
          <ac:picMkLst>
            <pc:docMk/>
            <pc:sldMk cId="1865257187" sldId="266"/>
            <ac:picMk id="7" creationId="{6CC898FF-0CCC-4CB2-8856-8164811E4FE4}"/>
          </ac:picMkLst>
        </pc:picChg>
        <pc:picChg chg="add del mod modCrop">
          <ac:chgData name="Loïc LE GAD" userId="7d6b0a0b1c5ebdaf" providerId="LiveId" clId="{AA8DAAB2-D5BD-41B8-A9B1-867E0132E4D4}" dt="2021-04-12T10:13:36.440" v="9238" actId="478"/>
          <ac:picMkLst>
            <pc:docMk/>
            <pc:sldMk cId="1865257187" sldId="266"/>
            <ac:picMk id="9" creationId="{DDC0467C-3BC0-4633-B445-66276649CF7C}"/>
          </ac:picMkLst>
        </pc:picChg>
      </pc:sldChg>
      <pc:sldChg chg="addSp delSp modSp new mod addAnim delAnim modAnim addCm delCm">
        <pc:chgData name="Loïc LE GAD" userId="7d6b0a0b1c5ebdaf" providerId="LiveId" clId="{AA8DAAB2-D5BD-41B8-A9B1-867E0132E4D4}" dt="2021-04-12T13:21:11.499" v="10004" actId="20577"/>
        <pc:sldMkLst>
          <pc:docMk/>
          <pc:sldMk cId="544411416" sldId="267"/>
        </pc:sldMkLst>
        <pc:spChg chg="add mod">
          <ac:chgData name="Loïc LE GAD" userId="7d6b0a0b1c5ebdaf" providerId="LiveId" clId="{AA8DAAB2-D5BD-41B8-A9B1-867E0132E4D4}" dt="2021-04-05T18:36:57.630" v="7344" actId="113"/>
          <ac:spMkLst>
            <pc:docMk/>
            <pc:sldMk cId="544411416" sldId="267"/>
            <ac:spMk id="3" creationId="{09089A9B-A041-4D49-962C-DFA04A0545CD}"/>
          </ac:spMkLst>
        </pc:spChg>
        <pc:spChg chg="add mod">
          <ac:chgData name="Loïc LE GAD" userId="7d6b0a0b1c5ebdaf" providerId="LiveId" clId="{AA8DAAB2-D5BD-41B8-A9B1-867E0132E4D4}" dt="2021-04-05T18:47:40.794" v="7425" actId="20577"/>
          <ac:spMkLst>
            <pc:docMk/>
            <pc:sldMk cId="544411416" sldId="267"/>
            <ac:spMk id="5" creationId="{4F503898-C8F6-48B4-B68B-8EAE0E8530D0}"/>
          </ac:spMkLst>
        </pc:spChg>
        <pc:spChg chg="add mod">
          <ac:chgData name="Loïc LE GAD" userId="7d6b0a0b1c5ebdaf" providerId="LiveId" clId="{AA8DAAB2-D5BD-41B8-A9B1-867E0132E4D4}" dt="2021-04-12T13:21:11.499" v="10004" actId="20577"/>
          <ac:spMkLst>
            <pc:docMk/>
            <pc:sldMk cId="544411416" sldId="267"/>
            <ac:spMk id="6" creationId="{171E61E7-AFD1-44A6-999A-BFBCA227D945}"/>
          </ac:spMkLst>
        </pc:spChg>
        <pc:graphicFrameChg chg="add del mod modGraphic">
          <ac:chgData name="Loïc LE GAD" userId="7d6b0a0b1c5ebdaf" providerId="LiveId" clId="{AA8DAAB2-D5BD-41B8-A9B1-867E0132E4D4}" dt="2021-04-05T12:56:08.117" v="5966" actId="478"/>
          <ac:graphicFrameMkLst>
            <pc:docMk/>
            <pc:sldMk cId="544411416" sldId="267"/>
            <ac:graphicFrameMk id="4" creationId="{EDDD7C17-F771-430F-A5FD-29513EA79A9E}"/>
          </ac:graphicFrameMkLst>
        </pc:graphicFrameChg>
        <pc:picChg chg="add del mod">
          <ac:chgData name="Loïc LE GAD" userId="7d6b0a0b1c5ebdaf" providerId="LiveId" clId="{AA8DAAB2-D5BD-41B8-A9B1-867E0132E4D4}" dt="2021-04-05T19:21:53.631" v="7430" actId="478"/>
          <ac:picMkLst>
            <pc:docMk/>
            <pc:sldMk cId="544411416" sldId="267"/>
            <ac:picMk id="2" creationId="{31F5A0CC-169D-40F2-B781-6C0B542F3D1A}"/>
          </ac:picMkLst>
        </pc:picChg>
        <pc:picChg chg="add mod">
          <ac:chgData name="Loïc LE GAD" userId="7d6b0a0b1c5ebdaf" providerId="LiveId" clId="{AA8DAAB2-D5BD-41B8-A9B1-867E0132E4D4}" dt="2021-04-10T20:27:39.160" v="9169" actId="1076"/>
          <ac:picMkLst>
            <pc:docMk/>
            <pc:sldMk cId="544411416" sldId="267"/>
            <ac:picMk id="2" creationId="{3AAFBBF0-E1EE-4322-AFB9-15828F0CFA2C}"/>
          </ac:picMkLst>
        </pc:picChg>
        <pc:picChg chg="add del mod">
          <ac:chgData name="Loïc LE GAD" userId="7d6b0a0b1c5ebdaf" providerId="LiveId" clId="{AA8DAAB2-D5BD-41B8-A9B1-867E0132E4D4}" dt="2021-04-12T13:20:23.522" v="9979" actId="21"/>
          <ac:picMkLst>
            <pc:docMk/>
            <pc:sldMk cId="544411416" sldId="267"/>
            <ac:picMk id="4" creationId="{B59034B3-A833-447A-8F59-0CF24BBD7D0A}"/>
          </ac:picMkLst>
        </pc:picChg>
      </pc:sldChg>
      <pc:sldChg chg="addSp modSp new mod">
        <pc:chgData name="Loïc LE GAD" userId="7d6b0a0b1c5ebdaf" providerId="LiveId" clId="{AA8DAAB2-D5BD-41B8-A9B1-867E0132E4D4}" dt="2021-04-12T13:59:37.262" v="10055" actId="1076"/>
        <pc:sldMkLst>
          <pc:docMk/>
          <pc:sldMk cId="3774027343" sldId="268"/>
        </pc:sldMkLst>
        <pc:spChg chg="mod">
          <ac:chgData name="Loïc LE GAD" userId="7d6b0a0b1c5ebdaf" providerId="LiveId" clId="{AA8DAAB2-D5BD-41B8-A9B1-867E0132E4D4}" dt="2021-04-05T17:49:30.106" v="6322" actId="14100"/>
          <ac:spMkLst>
            <pc:docMk/>
            <pc:sldMk cId="3774027343" sldId="268"/>
            <ac:spMk id="2" creationId="{5F34548B-8CCF-4F86-AF24-660F9CED435E}"/>
          </ac:spMkLst>
        </pc:spChg>
        <pc:picChg chg="add mod">
          <ac:chgData name="Loïc LE GAD" userId="7d6b0a0b1c5ebdaf" providerId="LiveId" clId="{AA8DAAB2-D5BD-41B8-A9B1-867E0132E4D4}" dt="2021-04-12T13:59:37.262" v="10055" actId="1076"/>
          <ac:picMkLst>
            <pc:docMk/>
            <pc:sldMk cId="3774027343" sldId="268"/>
            <ac:picMk id="3" creationId="{7DBB978C-ADA1-4CB5-9C3F-6734FE0F8403}"/>
          </ac:picMkLst>
        </pc:picChg>
        <pc:picChg chg="add mod modCrop">
          <ac:chgData name="Loïc LE GAD" userId="7d6b0a0b1c5ebdaf" providerId="LiveId" clId="{AA8DAAB2-D5BD-41B8-A9B1-867E0132E4D4}" dt="2021-04-05T17:50:31.787" v="6331" actId="1076"/>
          <ac:picMkLst>
            <pc:docMk/>
            <pc:sldMk cId="3774027343" sldId="268"/>
            <ac:picMk id="4" creationId="{EE6F6CFE-32F5-4621-8FE0-71CC94257BE6}"/>
          </ac:picMkLst>
        </pc:picChg>
      </pc:sldChg>
      <pc:sldChg chg="addSp delSp modSp new mod delAnim modAnim">
        <pc:chgData name="Loïc LE GAD" userId="7d6b0a0b1c5ebdaf" providerId="LiveId" clId="{AA8DAAB2-D5BD-41B8-A9B1-867E0132E4D4}" dt="2021-04-12T13:24:48.764" v="10039" actId="1076"/>
        <pc:sldMkLst>
          <pc:docMk/>
          <pc:sldMk cId="1269536086" sldId="269"/>
        </pc:sldMkLst>
        <pc:spChg chg="add mod">
          <ac:chgData name="Loïc LE GAD" userId="7d6b0a0b1c5ebdaf" providerId="LiveId" clId="{AA8DAAB2-D5BD-41B8-A9B1-867E0132E4D4}" dt="2021-04-05T18:37:03.026" v="7345" actId="113"/>
          <ac:spMkLst>
            <pc:docMk/>
            <pc:sldMk cId="1269536086" sldId="269"/>
            <ac:spMk id="2" creationId="{CEFAEF60-9C32-4AC7-B1FD-949BB44547D6}"/>
          </ac:spMkLst>
        </pc:spChg>
        <pc:spChg chg="add mod">
          <ac:chgData name="Loïc LE GAD" userId="7d6b0a0b1c5ebdaf" providerId="LiveId" clId="{AA8DAAB2-D5BD-41B8-A9B1-867E0132E4D4}" dt="2021-04-05T18:47:46.839" v="7426" actId="20577"/>
          <ac:spMkLst>
            <pc:docMk/>
            <pc:sldMk cId="1269536086" sldId="269"/>
            <ac:spMk id="4" creationId="{DC489113-78AD-457A-ADCC-AC61CA4023B8}"/>
          </ac:spMkLst>
        </pc:spChg>
        <pc:spChg chg="add mod">
          <ac:chgData name="Loïc LE GAD" userId="7d6b0a0b1c5ebdaf" providerId="LiveId" clId="{AA8DAAB2-D5BD-41B8-A9B1-867E0132E4D4}" dt="2021-04-12T13:24:40.311" v="10038" actId="1076"/>
          <ac:spMkLst>
            <pc:docMk/>
            <pc:sldMk cId="1269536086" sldId="269"/>
            <ac:spMk id="5" creationId="{54560F74-F5C3-4A96-B048-BB1AE4402BE2}"/>
          </ac:spMkLst>
        </pc:spChg>
        <pc:picChg chg="add del mod">
          <ac:chgData name="Loïc LE GAD" userId="7d6b0a0b1c5ebdaf" providerId="LiveId" clId="{AA8DAAB2-D5BD-41B8-A9B1-867E0132E4D4}" dt="2021-04-05T19:21:59.100" v="7431" actId="478"/>
          <ac:picMkLst>
            <pc:docMk/>
            <pc:sldMk cId="1269536086" sldId="269"/>
            <ac:picMk id="3" creationId="{7CFD799F-9C7E-450B-960F-81C5AD50A107}"/>
          </ac:picMkLst>
        </pc:picChg>
        <pc:picChg chg="add mod">
          <ac:chgData name="Loïc LE GAD" userId="7d6b0a0b1c5ebdaf" providerId="LiveId" clId="{AA8DAAB2-D5BD-41B8-A9B1-867E0132E4D4}" dt="2021-04-12T13:24:48.764" v="10039" actId="1076"/>
          <ac:picMkLst>
            <pc:docMk/>
            <pc:sldMk cId="1269536086" sldId="269"/>
            <ac:picMk id="3" creationId="{A440DD11-D345-411A-9690-044308EF7682}"/>
          </ac:picMkLst>
        </pc:picChg>
        <pc:picChg chg="add del mod">
          <ac:chgData name="Loïc LE GAD" userId="7d6b0a0b1c5ebdaf" providerId="LiveId" clId="{AA8DAAB2-D5BD-41B8-A9B1-867E0132E4D4}" dt="2021-04-12T13:22:08.289" v="10013" actId="21"/>
          <ac:picMkLst>
            <pc:docMk/>
            <pc:sldMk cId="1269536086" sldId="269"/>
            <ac:picMk id="6" creationId="{34F3FFE1-9D52-4DAA-9FEF-AE4F1B13B36B}"/>
          </ac:picMkLst>
        </pc:picChg>
      </pc:sldChg>
      <pc:sldChg chg="addSp delSp modSp new mod delAnim">
        <pc:chgData name="Loïc LE GAD" userId="7d6b0a0b1c5ebdaf" providerId="LiveId" clId="{AA8DAAB2-D5BD-41B8-A9B1-867E0132E4D4}" dt="2021-04-12T14:38:34.830" v="10064" actId="1076"/>
        <pc:sldMkLst>
          <pc:docMk/>
          <pc:sldMk cId="4251165803" sldId="270"/>
        </pc:sldMkLst>
        <pc:spChg chg="add mod">
          <ac:chgData name="Loïc LE GAD" userId="7d6b0a0b1c5ebdaf" providerId="LiveId" clId="{AA8DAAB2-D5BD-41B8-A9B1-867E0132E4D4}" dt="2021-04-10T20:24:09.659" v="9116" actId="1076"/>
          <ac:spMkLst>
            <pc:docMk/>
            <pc:sldMk cId="4251165803" sldId="270"/>
            <ac:spMk id="2" creationId="{92C1B580-8B09-412F-B468-32485CE1C170}"/>
          </ac:spMkLst>
        </pc:spChg>
        <pc:spChg chg="add del mod">
          <ac:chgData name="Loïc LE GAD" userId="7d6b0a0b1c5ebdaf" providerId="LiveId" clId="{AA8DAAB2-D5BD-41B8-A9B1-867E0132E4D4}" dt="2021-04-12T14:14:01.782" v="10057" actId="478"/>
          <ac:spMkLst>
            <pc:docMk/>
            <pc:sldMk cId="4251165803" sldId="270"/>
            <ac:spMk id="3" creationId="{7425F5E1-9F84-42C2-82C7-3307C0B6A5AB}"/>
          </ac:spMkLst>
        </pc:spChg>
        <pc:picChg chg="add del mod modCrop">
          <ac:chgData name="Loïc LE GAD" userId="7d6b0a0b1c5ebdaf" providerId="LiveId" clId="{AA8DAAB2-D5BD-41B8-A9B1-867E0132E4D4}" dt="2021-04-12T13:16:02.233" v="9958" actId="478"/>
          <ac:picMkLst>
            <pc:docMk/>
            <pc:sldMk cId="4251165803" sldId="270"/>
            <ac:picMk id="5" creationId="{CFF2B48C-FF40-4CF7-BDB0-170378168E8D}"/>
          </ac:picMkLst>
        </pc:picChg>
        <pc:picChg chg="add del mod">
          <ac:chgData name="Loïc LE GAD" userId="7d6b0a0b1c5ebdaf" providerId="LiveId" clId="{AA8DAAB2-D5BD-41B8-A9B1-867E0132E4D4}" dt="2021-04-12T14:31:20.850" v="10061" actId="478"/>
          <ac:picMkLst>
            <pc:docMk/>
            <pc:sldMk cId="4251165803" sldId="270"/>
            <ac:picMk id="6" creationId="{CC1F85B9-FCCA-40D5-8DE7-DAC9136595E0}"/>
          </ac:picMkLst>
        </pc:picChg>
        <pc:picChg chg="add mod">
          <ac:chgData name="Loïc LE GAD" userId="7d6b0a0b1c5ebdaf" providerId="LiveId" clId="{AA8DAAB2-D5BD-41B8-A9B1-867E0132E4D4}" dt="2021-04-12T14:38:34.830" v="10064" actId="1076"/>
          <ac:picMkLst>
            <pc:docMk/>
            <pc:sldMk cId="4251165803" sldId="270"/>
            <ac:picMk id="7" creationId="{485DE62E-24CB-45E0-BC3F-E8F914A45F50}"/>
          </ac:picMkLst>
        </pc:picChg>
        <pc:picChg chg="add mod">
          <ac:chgData name="Loïc LE GAD" userId="7d6b0a0b1c5ebdaf" providerId="LiveId" clId="{AA8DAAB2-D5BD-41B8-A9B1-867E0132E4D4}" dt="2021-04-12T14:14:09.734" v="10059" actId="1076"/>
          <ac:picMkLst>
            <pc:docMk/>
            <pc:sldMk cId="4251165803" sldId="270"/>
            <ac:picMk id="1026" creationId="{6C73197F-B05E-4535-8912-A43ACF9D568D}"/>
          </ac:picMkLst>
        </pc:picChg>
      </pc:sldChg>
      <pc:sldChg chg="addSp modSp new mod modAnim">
        <pc:chgData name="Loïc LE GAD" userId="7d6b0a0b1c5ebdaf" providerId="LiveId" clId="{AA8DAAB2-D5BD-41B8-A9B1-867E0132E4D4}" dt="2021-04-12T13:20:59.633" v="9986" actId="14100"/>
        <pc:sldMkLst>
          <pc:docMk/>
          <pc:sldMk cId="3709525858" sldId="271"/>
        </pc:sldMkLst>
        <pc:spChg chg="add mod">
          <ac:chgData name="Loïc LE GAD" userId="7d6b0a0b1c5ebdaf" providerId="LiveId" clId="{AA8DAAB2-D5BD-41B8-A9B1-867E0132E4D4}" dt="2021-04-12T13:18:23.641" v="9974" actId="14100"/>
          <ac:spMkLst>
            <pc:docMk/>
            <pc:sldMk cId="3709525858" sldId="271"/>
            <ac:spMk id="3" creationId="{5CE43D4B-16D8-4826-84BD-6DE7BED41FA9}"/>
          </ac:spMkLst>
        </pc:spChg>
        <pc:picChg chg="add mod">
          <ac:chgData name="Loïc LE GAD" userId="7d6b0a0b1c5ebdaf" providerId="LiveId" clId="{AA8DAAB2-D5BD-41B8-A9B1-867E0132E4D4}" dt="2021-04-12T13:20:56.207" v="9984" actId="1076"/>
          <ac:picMkLst>
            <pc:docMk/>
            <pc:sldMk cId="3709525858" sldId="271"/>
            <ac:picMk id="5" creationId="{7443DCCE-67F5-4F71-AEC2-8AA51FD4A816}"/>
          </ac:picMkLst>
        </pc:picChg>
        <pc:picChg chg="add mod">
          <ac:chgData name="Loïc LE GAD" userId="7d6b0a0b1c5ebdaf" providerId="LiveId" clId="{AA8DAAB2-D5BD-41B8-A9B1-867E0132E4D4}" dt="2021-04-12T13:20:59.633" v="9986" actId="14100"/>
          <ac:picMkLst>
            <pc:docMk/>
            <pc:sldMk cId="3709525858" sldId="271"/>
            <ac:picMk id="2050" creationId="{FB741588-B66F-40D9-BFB3-C509E0B6FB68}"/>
          </ac:picMkLst>
        </pc:picChg>
      </pc:sldChg>
      <pc:sldChg chg="addSp delSp modSp new mod modAnim">
        <pc:chgData name="Loïc LE GAD" userId="7d6b0a0b1c5ebdaf" providerId="LiveId" clId="{AA8DAAB2-D5BD-41B8-A9B1-867E0132E4D4}" dt="2021-04-12T13:24:55.916" v="10040" actId="1076"/>
        <pc:sldMkLst>
          <pc:docMk/>
          <pc:sldMk cId="806334807" sldId="272"/>
        </pc:sldMkLst>
        <pc:spChg chg="add mod">
          <ac:chgData name="Loïc LE GAD" userId="7d6b0a0b1c5ebdaf" providerId="LiveId" clId="{AA8DAAB2-D5BD-41B8-A9B1-867E0132E4D4}" dt="2021-04-12T13:21:55.630" v="10012" actId="14100"/>
          <ac:spMkLst>
            <pc:docMk/>
            <pc:sldMk cId="806334807" sldId="272"/>
            <ac:spMk id="3" creationId="{319412CB-A277-475B-A0D4-DB228C5DC7A7}"/>
          </ac:spMkLst>
        </pc:spChg>
        <pc:picChg chg="add mod">
          <ac:chgData name="Loïc LE GAD" userId="7d6b0a0b1c5ebdaf" providerId="LiveId" clId="{AA8DAAB2-D5BD-41B8-A9B1-867E0132E4D4}" dt="2021-04-12T13:24:55.916" v="10040" actId="1076"/>
          <ac:picMkLst>
            <pc:docMk/>
            <pc:sldMk cId="806334807" sldId="272"/>
            <ac:picMk id="4" creationId="{0CB7BCD4-DB39-41C4-A5EA-CEC2DC59C8D4}"/>
          </ac:picMkLst>
        </pc:picChg>
        <pc:picChg chg="add del mod">
          <ac:chgData name="Loïc LE GAD" userId="7d6b0a0b1c5ebdaf" providerId="LiveId" clId="{AA8DAAB2-D5BD-41B8-A9B1-867E0132E4D4}" dt="2021-04-12T13:23:05.791" v="10019" actId="478"/>
          <ac:picMkLst>
            <pc:docMk/>
            <pc:sldMk cId="806334807" sldId="272"/>
            <ac:picMk id="3074" creationId="{117CA409-797E-42D5-8EAB-B7B39D1DF20F}"/>
          </ac:picMkLst>
        </pc:picChg>
        <pc:picChg chg="add mod">
          <ac:chgData name="Loïc LE GAD" userId="7d6b0a0b1c5ebdaf" providerId="LiveId" clId="{AA8DAAB2-D5BD-41B8-A9B1-867E0132E4D4}" dt="2021-04-12T13:24:09.011" v="10024" actId="1076"/>
          <ac:picMkLst>
            <pc:docMk/>
            <pc:sldMk cId="806334807" sldId="272"/>
            <ac:picMk id="3076" creationId="{9CF2C749-B075-4227-8A90-D5E1D404A02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4619D8-968E-4A92-AF83-44D9319B7BC1}"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fr-FR"/>
        </a:p>
      </dgm:t>
    </dgm:pt>
    <dgm:pt modelId="{3AB321F2-9038-49E5-93B3-1F22709AA76B}">
      <dgm:prSet phldrT="[Texte]"/>
      <dgm:spPr/>
      <dgm:t>
        <a:bodyPr/>
        <a:lstStyle/>
        <a:p>
          <a:r>
            <a:rPr lang="fr-FR" dirty="0"/>
            <a:t>Scénarios pédagogiques</a:t>
          </a:r>
        </a:p>
      </dgm:t>
    </dgm:pt>
    <dgm:pt modelId="{096F3717-946E-4F11-A548-2C5B6125D265}" type="parTrans" cxnId="{63229E2D-6CD3-4683-BFF9-37D17744B988}">
      <dgm:prSet/>
      <dgm:spPr/>
      <dgm:t>
        <a:bodyPr/>
        <a:lstStyle/>
        <a:p>
          <a:endParaRPr lang="fr-FR"/>
        </a:p>
      </dgm:t>
    </dgm:pt>
    <dgm:pt modelId="{1BA51998-F79A-4E75-AB4B-75616A7E8A14}" type="sibTrans" cxnId="{63229E2D-6CD3-4683-BFF9-37D17744B988}">
      <dgm:prSet/>
      <dgm:spPr/>
      <dgm:t>
        <a:bodyPr/>
        <a:lstStyle/>
        <a:p>
          <a:endParaRPr lang="fr-FR"/>
        </a:p>
      </dgm:t>
    </dgm:pt>
    <dgm:pt modelId="{4A81F02B-1B34-4CB7-8698-96ADB7D0282F}">
      <dgm:prSet phldrT="[Texte]"/>
      <dgm:spPr/>
      <dgm:t>
        <a:bodyPr/>
        <a:lstStyle/>
        <a:p>
          <a:r>
            <a:rPr lang="fr-FR" dirty="0"/>
            <a:t>Cointervention</a:t>
          </a:r>
        </a:p>
      </dgm:t>
    </dgm:pt>
    <dgm:pt modelId="{A0BE6035-86CA-4035-8C61-830F252AF123}" type="parTrans" cxnId="{91B06176-AE00-4347-A15C-9C4E1CC697F2}">
      <dgm:prSet/>
      <dgm:spPr/>
      <dgm:t>
        <a:bodyPr/>
        <a:lstStyle/>
        <a:p>
          <a:endParaRPr lang="fr-FR"/>
        </a:p>
      </dgm:t>
    </dgm:pt>
    <dgm:pt modelId="{BA1450C9-EB4A-4F5D-8A0F-8A56AC49451A}" type="sibTrans" cxnId="{91B06176-AE00-4347-A15C-9C4E1CC697F2}">
      <dgm:prSet/>
      <dgm:spPr/>
      <dgm:t>
        <a:bodyPr/>
        <a:lstStyle/>
        <a:p>
          <a:endParaRPr lang="fr-FR"/>
        </a:p>
      </dgm:t>
    </dgm:pt>
    <dgm:pt modelId="{B938F7B9-1D84-4F5C-9995-762A0954E46D}">
      <dgm:prSet phldrT="[Texte]"/>
      <dgm:spPr/>
      <dgm:t>
        <a:bodyPr/>
        <a:lstStyle/>
        <a:p>
          <a:r>
            <a:rPr lang="fr-FR" dirty="0"/>
            <a:t>Chef d’</a:t>
          </a:r>
          <a:r>
            <a:rPr lang="fr-FR" dirty="0" err="1"/>
            <a:t>oeuvre</a:t>
          </a:r>
          <a:endParaRPr lang="fr-FR" dirty="0"/>
        </a:p>
      </dgm:t>
    </dgm:pt>
    <dgm:pt modelId="{10DA7025-336B-4AD5-9E9B-3CC073948AEF}" type="parTrans" cxnId="{4F79C348-6642-4EA0-B1A7-90C32CFB3260}">
      <dgm:prSet/>
      <dgm:spPr/>
      <dgm:t>
        <a:bodyPr/>
        <a:lstStyle/>
        <a:p>
          <a:endParaRPr lang="fr-FR"/>
        </a:p>
      </dgm:t>
    </dgm:pt>
    <dgm:pt modelId="{BE0664EA-48F4-4F3E-BA04-DAF247FE12A9}" type="sibTrans" cxnId="{4F79C348-6642-4EA0-B1A7-90C32CFB3260}">
      <dgm:prSet/>
      <dgm:spPr/>
      <dgm:t>
        <a:bodyPr/>
        <a:lstStyle/>
        <a:p>
          <a:endParaRPr lang="fr-FR"/>
        </a:p>
      </dgm:t>
    </dgm:pt>
    <dgm:pt modelId="{348ADA75-5FED-49D6-B123-DE4F767183CB}">
      <dgm:prSet phldrT="[Texte]"/>
      <dgm:spPr/>
      <dgm:t>
        <a:bodyPr/>
        <a:lstStyle/>
        <a:p>
          <a:r>
            <a:rPr lang="fr-FR" dirty="0"/>
            <a:t>PFMP</a:t>
          </a:r>
        </a:p>
      </dgm:t>
    </dgm:pt>
    <dgm:pt modelId="{E28503A2-8DC7-4298-A714-CB550061ABC6}" type="parTrans" cxnId="{F2B682B5-1F66-4939-88E3-B4B34A0B7DE1}">
      <dgm:prSet/>
      <dgm:spPr/>
      <dgm:t>
        <a:bodyPr/>
        <a:lstStyle/>
        <a:p>
          <a:endParaRPr lang="fr-FR"/>
        </a:p>
      </dgm:t>
    </dgm:pt>
    <dgm:pt modelId="{C1A15760-AC2F-437B-B017-944174DEFF4B}" type="sibTrans" cxnId="{F2B682B5-1F66-4939-88E3-B4B34A0B7DE1}">
      <dgm:prSet/>
      <dgm:spPr/>
      <dgm:t>
        <a:bodyPr/>
        <a:lstStyle/>
        <a:p>
          <a:endParaRPr lang="fr-FR"/>
        </a:p>
      </dgm:t>
    </dgm:pt>
    <dgm:pt modelId="{8431FE3D-87B3-4E78-B8D5-6FB18710F32A}">
      <dgm:prSet phldrT="[Texte]"/>
      <dgm:spPr/>
      <dgm:t>
        <a:bodyPr/>
        <a:lstStyle/>
        <a:p>
          <a:r>
            <a:rPr lang="fr-FR" dirty="0"/>
            <a:t>Projets, actions,…</a:t>
          </a:r>
        </a:p>
      </dgm:t>
    </dgm:pt>
    <dgm:pt modelId="{28F0A6CF-7D10-4D24-B500-D917C1C178B7}" type="parTrans" cxnId="{C9670E7C-218E-482B-9186-D83AE695F0F5}">
      <dgm:prSet/>
      <dgm:spPr/>
      <dgm:t>
        <a:bodyPr/>
        <a:lstStyle/>
        <a:p>
          <a:endParaRPr lang="fr-FR"/>
        </a:p>
      </dgm:t>
    </dgm:pt>
    <dgm:pt modelId="{11684531-79D1-49AE-993B-6E950CEB8ED7}" type="sibTrans" cxnId="{C9670E7C-218E-482B-9186-D83AE695F0F5}">
      <dgm:prSet/>
      <dgm:spPr/>
      <dgm:t>
        <a:bodyPr/>
        <a:lstStyle/>
        <a:p>
          <a:endParaRPr lang="fr-FR"/>
        </a:p>
      </dgm:t>
    </dgm:pt>
    <dgm:pt modelId="{3F0FCE30-44B7-46F8-9E08-EACD369240AB}" type="pres">
      <dgm:prSet presAssocID="{F74619D8-968E-4A92-AF83-44D9319B7BC1}" presName="Name0" presStyleCnt="0">
        <dgm:presLayoutVars>
          <dgm:dir/>
          <dgm:resizeHandles val="exact"/>
        </dgm:presLayoutVars>
      </dgm:prSet>
      <dgm:spPr/>
    </dgm:pt>
    <dgm:pt modelId="{20176A34-E5F0-4E33-8C07-A43C28278613}" type="pres">
      <dgm:prSet presAssocID="{F74619D8-968E-4A92-AF83-44D9319B7BC1}" presName="cycle" presStyleCnt="0"/>
      <dgm:spPr/>
    </dgm:pt>
    <dgm:pt modelId="{C862048A-B97E-4173-A29C-1A2713D9F06B}" type="pres">
      <dgm:prSet presAssocID="{3AB321F2-9038-49E5-93B3-1F22709AA76B}" presName="nodeFirstNode" presStyleLbl="node1" presStyleIdx="0" presStyleCnt="5">
        <dgm:presLayoutVars>
          <dgm:bulletEnabled val="1"/>
        </dgm:presLayoutVars>
      </dgm:prSet>
      <dgm:spPr/>
    </dgm:pt>
    <dgm:pt modelId="{519FDB24-888A-44DD-8AED-0047D25A0E0F}" type="pres">
      <dgm:prSet presAssocID="{1BA51998-F79A-4E75-AB4B-75616A7E8A14}" presName="sibTransFirstNode" presStyleLbl="bgShp" presStyleIdx="0" presStyleCnt="1"/>
      <dgm:spPr/>
    </dgm:pt>
    <dgm:pt modelId="{C29FD019-B05B-4406-B1C2-DE0311B0B3E9}" type="pres">
      <dgm:prSet presAssocID="{4A81F02B-1B34-4CB7-8698-96ADB7D0282F}" presName="nodeFollowingNodes" presStyleLbl="node1" presStyleIdx="1" presStyleCnt="5">
        <dgm:presLayoutVars>
          <dgm:bulletEnabled val="1"/>
        </dgm:presLayoutVars>
      </dgm:prSet>
      <dgm:spPr/>
    </dgm:pt>
    <dgm:pt modelId="{D7598C2F-79F6-4206-9C02-E088848C1AB0}" type="pres">
      <dgm:prSet presAssocID="{B938F7B9-1D84-4F5C-9995-762A0954E46D}" presName="nodeFollowingNodes" presStyleLbl="node1" presStyleIdx="2" presStyleCnt="5" custRadScaleRad="97485" custRadScaleInc="-29783">
        <dgm:presLayoutVars>
          <dgm:bulletEnabled val="1"/>
        </dgm:presLayoutVars>
      </dgm:prSet>
      <dgm:spPr/>
    </dgm:pt>
    <dgm:pt modelId="{EED3A33C-A78B-4424-B978-560711041795}" type="pres">
      <dgm:prSet presAssocID="{348ADA75-5FED-49D6-B123-DE4F767183CB}" presName="nodeFollowingNodes" presStyleLbl="node1" presStyleIdx="3" presStyleCnt="5" custRadScaleRad="95062" custRadScaleInc="27994">
        <dgm:presLayoutVars>
          <dgm:bulletEnabled val="1"/>
        </dgm:presLayoutVars>
      </dgm:prSet>
      <dgm:spPr/>
    </dgm:pt>
    <dgm:pt modelId="{1DCB7559-104D-4396-A56A-7107C710EA2D}" type="pres">
      <dgm:prSet presAssocID="{8431FE3D-87B3-4E78-B8D5-6FB18710F32A}" presName="nodeFollowingNodes" presStyleLbl="node1" presStyleIdx="4" presStyleCnt="5">
        <dgm:presLayoutVars>
          <dgm:bulletEnabled val="1"/>
        </dgm:presLayoutVars>
      </dgm:prSet>
      <dgm:spPr/>
    </dgm:pt>
  </dgm:ptLst>
  <dgm:cxnLst>
    <dgm:cxn modelId="{34270923-C807-47F0-9A01-CF9A52C234D4}" type="presOf" srcId="{8431FE3D-87B3-4E78-B8D5-6FB18710F32A}" destId="{1DCB7559-104D-4396-A56A-7107C710EA2D}" srcOrd="0" destOrd="0" presId="urn:microsoft.com/office/officeart/2005/8/layout/cycle3"/>
    <dgm:cxn modelId="{63229E2D-6CD3-4683-BFF9-37D17744B988}" srcId="{F74619D8-968E-4A92-AF83-44D9319B7BC1}" destId="{3AB321F2-9038-49E5-93B3-1F22709AA76B}" srcOrd="0" destOrd="0" parTransId="{096F3717-946E-4F11-A548-2C5B6125D265}" sibTransId="{1BA51998-F79A-4E75-AB4B-75616A7E8A14}"/>
    <dgm:cxn modelId="{803D202F-63B1-4220-95E0-09B3E05E6613}" type="presOf" srcId="{F74619D8-968E-4A92-AF83-44D9319B7BC1}" destId="{3F0FCE30-44B7-46F8-9E08-EACD369240AB}" srcOrd="0" destOrd="0" presId="urn:microsoft.com/office/officeart/2005/8/layout/cycle3"/>
    <dgm:cxn modelId="{4F79C348-6642-4EA0-B1A7-90C32CFB3260}" srcId="{F74619D8-968E-4A92-AF83-44D9319B7BC1}" destId="{B938F7B9-1D84-4F5C-9995-762A0954E46D}" srcOrd="2" destOrd="0" parTransId="{10DA7025-336B-4AD5-9E9B-3CC073948AEF}" sibTransId="{BE0664EA-48F4-4F3E-BA04-DAF247FE12A9}"/>
    <dgm:cxn modelId="{3A18B974-687F-4E14-A6FB-E52543991399}" type="presOf" srcId="{3AB321F2-9038-49E5-93B3-1F22709AA76B}" destId="{C862048A-B97E-4173-A29C-1A2713D9F06B}" srcOrd="0" destOrd="0" presId="urn:microsoft.com/office/officeart/2005/8/layout/cycle3"/>
    <dgm:cxn modelId="{91B06176-AE00-4347-A15C-9C4E1CC697F2}" srcId="{F74619D8-968E-4A92-AF83-44D9319B7BC1}" destId="{4A81F02B-1B34-4CB7-8698-96ADB7D0282F}" srcOrd="1" destOrd="0" parTransId="{A0BE6035-86CA-4035-8C61-830F252AF123}" sibTransId="{BA1450C9-EB4A-4F5D-8A0F-8A56AC49451A}"/>
    <dgm:cxn modelId="{C9670E7C-218E-482B-9186-D83AE695F0F5}" srcId="{F74619D8-968E-4A92-AF83-44D9319B7BC1}" destId="{8431FE3D-87B3-4E78-B8D5-6FB18710F32A}" srcOrd="4" destOrd="0" parTransId="{28F0A6CF-7D10-4D24-B500-D917C1C178B7}" sibTransId="{11684531-79D1-49AE-993B-6E950CEB8ED7}"/>
    <dgm:cxn modelId="{9352A690-93A7-49F0-9692-9A7016FDCD90}" type="presOf" srcId="{B938F7B9-1D84-4F5C-9995-762A0954E46D}" destId="{D7598C2F-79F6-4206-9C02-E088848C1AB0}" srcOrd="0" destOrd="0" presId="urn:microsoft.com/office/officeart/2005/8/layout/cycle3"/>
    <dgm:cxn modelId="{F2B682B5-1F66-4939-88E3-B4B34A0B7DE1}" srcId="{F74619D8-968E-4A92-AF83-44D9319B7BC1}" destId="{348ADA75-5FED-49D6-B123-DE4F767183CB}" srcOrd="3" destOrd="0" parTransId="{E28503A2-8DC7-4298-A714-CB550061ABC6}" sibTransId="{C1A15760-AC2F-437B-B017-944174DEFF4B}"/>
    <dgm:cxn modelId="{50BC4AD5-771C-439D-A490-D83C31970BA4}" type="presOf" srcId="{4A81F02B-1B34-4CB7-8698-96ADB7D0282F}" destId="{C29FD019-B05B-4406-B1C2-DE0311B0B3E9}" srcOrd="0" destOrd="0" presId="urn:microsoft.com/office/officeart/2005/8/layout/cycle3"/>
    <dgm:cxn modelId="{33B1B8E2-2F7A-4DAC-BB5D-6807191A754F}" type="presOf" srcId="{348ADA75-5FED-49D6-B123-DE4F767183CB}" destId="{EED3A33C-A78B-4424-B978-560711041795}" srcOrd="0" destOrd="0" presId="urn:microsoft.com/office/officeart/2005/8/layout/cycle3"/>
    <dgm:cxn modelId="{F723A6F5-93D5-4CB8-83F2-C278EA3A8F44}" type="presOf" srcId="{1BA51998-F79A-4E75-AB4B-75616A7E8A14}" destId="{519FDB24-888A-44DD-8AED-0047D25A0E0F}" srcOrd="0" destOrd="0" presId="urn:microsoft.com/office/officeart/2005/8/layout/cycle3"/>
    <dgm:cxn modelId="{E2890F76-9F4B-4DAD-ABF6-E74490821FD8}" type="presParOf" srcId="{3F0FCE30-44B7-46F8-9E08-EACD369240AB}" destId="{20176A34-E5F0-4E33-8C07-A43C28278613}" srcOrd="0" destOrd="0" presId="urn:microsoft.com/office/officeart/2005/8/layout/cycle3"/>
    <dgm:cxn modelId="{A0E89FF0-4106-4259-83C4-428C0E693242}" type="presParOf" srcId="{20176A34-E5F0-4E33-8C07-A43C28278613}" destId="{C862048A-B97E-4173-A29C-1A2713D9F06B}" srcOrd="0" destOrd="0" presId="urn:microsoft.com/office/officeart/2005/8/layout/cycle3"/>
    <dgm:cxn modelId="{5ACFE9D0-C9BE-4FDE-A17B-007D36506618}" type="presParOf" srcId="{20176A34-E5F0-4E33-8C07-A43C28278613}" destId="{519FDB24-888A-44DD-8AED-0047D25A0E0F}" srcOrd="1" destOrd="0" presId="urn:microsoft.com/office/officeart/2005/8/layout/cycle3"/>
    <dgm:cxn modelId="{641B696B-883F-4FE2-A3AD-DC3AC95644F2}" type="presParOf" srcId="{20176A34-E5F0-4E33-8C07-A43C28278613}" destId="{C29FD019-B05B-4406-B1C2-DE0311B0B3E9}" srcOrd="2" destOrd="0" presId="urn:microsoft.com/office/officeart/2005/8/layout/cycle3"/>
    <dgm:cxn modelId="{90ECE8D0-4B73-4543-A596-EDFA63BE54E5}" type="presParOf" srcId="{20176A34-E5F0-4E33-8C07-A43C28278613}" destId="{D7598C2F-79F6-4206-9C02-E088848C1AB0}" srcOrd="3" destOrd="0" presId="urn:microsoft.com/office/officeart/2005/8/layout/cycle3"/>
    <dgm:cxn modelId="{31130ED6-70D1-4308-8E05-ECA4A0BCD3A2}" type="presParOf" srcId="{20176A34-E5F0-4E33-8C07-A43C28278613}" destId="{EED3A33C-A78B-4424-B978-560711041795}" srcOrd="4" destOrd="0" presId="urn:microsoft.com/office/officeart/2005/8/layout/cycle3"/>
    <dgm:cxn modelId="{1AC7D30C-7A62-44CF-87F5-6D5817A91097}" type="presParOf" srcId="{20176A34-E5F0-4E33-8C07-A43C28278613}" destId="{1DCB7559-104D-4396-A56A-7107C710EA2D}" srcOrd="5"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FDB24-888A-44DD-8AED-0047D25A0E0F}">
      <dsp:nvSpPr>
        <dsp:cNvPr id="0" name=""/>
        <dsp:cNvSpPr/>
      </dsp:nvSpPr>
      <dsp:spPr>
        <a:xfrm>
          <a:off x="474872" y="16386"/>
          <a:ext cx="3652901" cy="3652901"/>
        </a:xfrm>
        <a:prstGeom prst="circularArrow">
          <a:avLst>
            <a:gd name="adj1" fmla="val 5544"/>
            <a:gd name="adj2" fmla="val 330680"/>
            <a:gd name="adj3" fmla="val 13873036"/>
            <a:gd name="adj4" fmla="val 17327142"/>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62048A-B97E-4173-A29C-1A2713D9F06B}">
      <dsp:nvSpPr>
        <dsp:cNvPr id="0" name=""/>
        <dsp:cNvSpPr/>
      </dsp:nvSpPr>
      <dsp:spPr>
        <a:xfrm>
          <a:off x="1482150" y="35568"/>
          <a:ext cx="1638344" cy="81917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Scénarios pédagogiques</a:t>
          </a:r>
        </a:p>
      </dsp:txBody>
      <dsp:txXfrm>
        <a:off x="1522139" y="75557"/>
        <a:ext cx="1558366" cy="739194"/>
      </dsp:txXfrm>
    </dsp:sp>
    <dsp:sp modelId="{C29FD019-B05B-4406-B1C2-DE0311B0B3E9}">
      <dsp:nvSpPr>
        <dsp:cNvPr id="0" name=""/>
        <dsp:cNvSpPr/>
      </dsp:nvSpPr>
      <dsp:spPr>
        <a:xfrm>
          <a:off x="2963650" y="1111940"/>
          <a:ext cx="1638344" cy="81917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Cointervention</a:t>
          </a:r>
        </a:p>
      </dsp:txBody>
      <dsp:txXfrm>
        <a:off x="3003639" y="1151929"/>
        <a:ext cx="1558366" cy="739194"/>
      </dsp:txXfrm>
    </dsp:sp>
    <dsp:sp modelId="{D7598C2F-79F6-4206-9C02-E088848C1AB0}">
      <dsp:nvSpPr>
        <dsp:cNvPr id="0" name=""/>
        <dsp:cNvSpPr/>
      </dsp:nvSpPr>
      <dsp:spPr>
        <a:xfrm>
          <a:off x="2708662" y="2488686"/>
          <a:ext cx="1638344" cy="81917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Chef d’</a:t>
          </a:r>
          <a:r>
            <a:rPr lang="fr-FR" sz="1500" kern="1200" dirty="0" err="1"/>
            <a:t>oeuvre</a:t>
          </a:r>
          <a:endParaRPr lang="fr-FR" sz="1500" kern="1200" dirty="0"/>
        </a:p>
      </dsp:txBody>
      <dsp:txXfrm>
        <a:off x="2748651" y="2528675"/>
        <a:ext cx="1558366" cy="739194"/>
      </dsp:txXfrm>
    </dsp:sp>
    <dsp:sp modelId="{EED3A33C-A78B-4424-B978-560711041795}">
      <dsp:nvSpPr>
        <dsp:cNvPr id="0" name=""/>
        <dsp:cNvSpPr/>
      </dsp:nvSpPr>
      <dsp:spPr>
        <a:xfrm>
          <a:off x="302690" y="2488684"/>
          <a:ext cx="1638344" cy="81917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PFMP</a:t>
          </a:r>
        </a:p>
      </dsp:txBody>
      <dsp:txXfrm>
        <a:off x="342679" y="2528673"/>
        <a:ext cx="1558366" cy="739194"/>
      </dsp:txXfrm>
    </dsp:sp>
    <dsp:sp modelId="{1DCB7559-104D-4396-A56A-7107C710EA2D}">
      <dsp:nvSpPr>
        <dsp:cNvPr id="0" name=""/>
        <dsp:cNvSpPr/>
      </dsp:nvSpPr>
      <dsp:spPr>
        <a:xfrm>
          <a:off x="651" y="1111940"/>
          <a:ext cx="1638344" cy="819172"/>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fr-FR" sz="1500" kern="1200" dirty="0"/>
            <a:t>Projets, actions,…</a:t>
          </a:r>
        </a:p>
      </dsp:txBody>
      <dsp:txXfrm>
        <a:off x="40640" y="1151929"/>
        <a:ext cx="1558366" cy="73919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EDE6A8-5505-44E9-BB8B-8A7283A5DB04}" type="datetimeFigureOut">
              <a:rPr lang="fr-FR" smtClean="0"/>
              <a:t>15/04/2021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EEDD61-0932-4408-97BE-360D0B0FB586}" type="slidenum">
              <a:rPr lang="fr-FR" smtClean="0"/>
              <a:t>‹N°›</a:t>
            </a:fld>
            <a:endParaRPr lang="fr-FR"/>
          </a:p>
        </p:txBody>
      </p:sp>
    </p:spTree>
    <p:extLst>
      <p:ext uri="{BB962C8B-B14F-4D97-AF65-F5344CB8AC3E}">
        <p14:creationId xmlns:p14="http://schemas.microsoft.com/office/powerpoint/2010/main" val="1442846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DEEDD61-0932-4408-97BE-360D0B0FB586}" type="slidenum">
              <a:rPr lang="fr-FR" smtClean="0"/>
              <a:t>2</a:t>
            </a:fld>
            <a:endParaRPr lang="fr-FR"/>
          </a:p>
        </p:txBody>
      </p:sp>
    </p:spTree>
    <p:extLst>
      <p:ext uri="{BB962C8B-B14F-4D97-AF65-F5344CB8AC3E}">
        <p14:creationId xmlns:p14="http://schemas.microsoft.com/office/powerpoint/2010/main" val="1239852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DEEDD61-0932-4408-97BE-360D0B0FB586}" type="slidenum">
              <a:rPr lang="fr-FR" smtClean="0"/>
              <a:t>3</a:t>
            </a:fld>
            <a:endParaRPr lang="fr-FR"/>
          </a:p>
        </p:txBody>
      </p:sp>
    </p:spTree>
    <p:extLst>
      <p:ext uri="{BB962C8B-B14F-4D97-AF65-F5344CB8AC3E}">
        <p14:creationId xmlns:p14="http://schemas.microsoft.com/office/powerpoint/2010/main" val="3596584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DEEDD61-0932-4408-97BE-360D0B0FB586}" type="slidenum">
              <a:rPr lang="fr-FR" smtClean="0"/>
              <a:t>4</a:t>
            </a:fld>
            <a:endParaRPr lang="fr-FR"/>
          </a:p>
        </p:txBody>
      </p:sp>
    </p:spTree>
    <p:extLst>
      <p:ext uri="{BB962C8B-B14F-4D97-AF65-F5344CB8AC3E}">
        <p14:creationId xmlns:p14="http://schemas.microsoft.com/office/powerpoint/2010/main" val="4249033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DEEDD61-0932-4408-97BE-360D0B0FB586}" type="slidenum">
              <a:rPr lang="fr-FR" smtClean="0"/>
              <a:t>10</a:t>
            </a:fld>
            <a:endParaRPr lang="fr-FR"/>
          </a:p>
        </p:txBody>
      </p:sp>
    </p:spTree>
    <p:extLst>
      <p:ext uri="{BB962C8B-B14F-4D97-AF65-F5344CB8AC3E}">
        <p14:creationId xmlns:p14="http://schemas.microsoft.com/office/powerpoint/2010/main" val="2587371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DEEDD61-0932-4408-97BE-360D0B0FB586}" type="slidenum">
              <a:rPr lang="fr-FR" smtClean="0"/>
              <a:t>16</a:t>
            </a:fld>
            <a:endParaRPr lang="fr-FR"/>
          </a:p>
        </p:txBody>
      </p:sp>
    </p:spTree>
    <p:extLst>
      <p:ext uri="{BB962C8B-B14F-4D97-AF65-F5344CB8AC3E}">
        <p14:creationId xmlns:p14="http://schemas.microsoft.com/office/powerpoint/2010/main" val="3805988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AF8082C-0922-4249-A612-B415F5231620}"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30504827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AF8082C-0922-4249-A612-B415F5231620}"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22752268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AF8082C-0922-4249-A612-B415F5231620}"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EF9944-A4F6-4C59-AEBD-678D6480B8EA}" type="slidenum">
              <a:rPr lang="en-US" smtClean="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909274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AF8082C-0922-4249-A612-B415F5231620}"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238352778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AF8082C-0922-4249-A612-B415F5231620}"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EF9944-A4F6-4C59-AEBD-678D6480B8EA}" type="slidenum">
              <a:rPr lang="en-US" smtClean="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50970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a:t>Cliquez pour modifier les styles du texte du masque</a:t>
            </a:r>
          </a:p>
        </p:txBody>
      </p:sp>
      <p:sp>
        <p:nvSpPr>
          <p:cNvPr id="5" name="Date Placeholder 4"/>
          <p:cNvSpPr>
            <a:spLocks noGrp="1"/>
          </p:cNvSpPr>
          <p:nvPr>
            <p:ph type="dt" sz="half" idx="10"/>
          </p:nvPr>
        </p:nvSpPr>
        <p:spPr/>
        <p:txBody>
          <a:bodyPr/>
          <a:lstStyle/>
          <a:p>
            <a:fld id="{4AF8082C-0922-4249-A612-B415F5231620}"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421973509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AF8082C-0922-4249-A612-B415F5231620}"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15400201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AF8082C-0922-4249-A612-B415F5231620}"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401221424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AF8082C-0922-4249-A612-B415F5231620}"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81341337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AF8082C-0922-4249-A612-B415F5231620}" type="datetime1">
              <a:rPr lang="en-US" smtClean="0"/>
              <a:t>4/15/2021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406002987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AF8082C-0922-4249-A612-B415F5231620}"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426800659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AF8082C-0922-4249-A612-B415F5231620}" type="datetime1">
              <a:rPr lang="en-US" smtClean="0"/>
              <a:t>4/15/2021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35116823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AF8082C-0922-4249-A612-B415F5231620}" type="datetime1">
              <a:rPr lang="en-US" smtClean="0"/>
              <a:t>4/15/2021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295860549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F8082C-0922-4249-A612-B415F5231620}" type="datetime1">
              <a:rPr lang="en-US" smtClean="0"/>
              <a:t>4/15/2021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83933432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AF8082C-0922-4249-A612-B415F5231620}"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374748996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AF8082C-0922-4249-A612-B415F5231620}" type="datetime1">
              <a:rPr lang="en-US" smtClean="0"/>
              <a:t>4/15/2021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350204565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F8082C-0922-4249-A612-B415F5231620}" type="datetime1">
              <a:rPr lang="en-US" smtClean="0"/>
              <a:t>4/15/2021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AEF9944-A4F6-4C59-AEBD-678D6480B8EA}" type="slidenum">
              <a:rPr lang="en-US" smtClean="0"/>
              <a:pPr/>
              <a:t>‹N°›</a:t>
            </a:fld>
            <a:endParaRPr lang="en-US" dirty="0"/>
          </a:p>
        </p:txBody>
      </p:sp>
    </p:spTree>
    <p:extLst>
      <p:ext uri="{BB962C8B-B14F-4D97-AF65-F5344CB8AC3E}">
        <p14:creationId xmlns:p14="http://schemas.microsoft.com/office/powerpoint/2010/main" val="1085947231"/>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hyperlink" Target="http://www.cerpeg.fr/cerpeg/index.php/menu-accueil-ressources/pedagogie/225-blog-pedagogie-10" TargetMode="External"/><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2.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6.jpe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hyperlink" Target="http://www.cerpeg.fr/cerpeg/index.php/filieres-tertiaire/filiere-commerciale2/cap-epc" TargetMode="External"/><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video" Target="https://www.youtube.com/embed/NpA9BMHSbU4?feature=oembed" TargetMode="Externa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youtu.be/NpA9BMHSbU4" TargetMode="External"/><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CB3ABBA2-9B21-4781-9EB6-9673B24CFCDE}"/>
              </a:ext>
            </a:extLst>
          </p:cNvPr>
          <p:cNvSpPr>
            <a:spLocks noGrp="1"/>
          </p:cNvSpPr>
          <p:nvPr>
            <p:ph type="subTitle" idx="1"/>
          </p:nvPr>
        </p:nvSpPr>
        <p:spPr>
          <a:xfrm>
            <a:off x="2391508" y="628744"/>
            <a:ext cx="8383851" cy="2466148"/>
          </a:xfrm>
        </p:spPr>
        <p:txBody>
          <a:bodyPr anchor="t">
            <a:normAutofit/>
          </a:bodyPr>
          <a:lstStyle/>
          <a:p>
            <a:pPr algn="ctr"/>
            <a:r>
              <a:rPr lang="fr-FR" sz="4400" b="1" dirty="0"/>
              <a:t>CAP EPC</a:t>
            </a:r>
          </a:p>
          <a:p>
            <a:pPr algn="ctr"/>
            <a:r>
              <a:rPr lang="fr-FR" sz="3200" b="1" dirty="0"/>
              <a:t>La place des PFMP dans la construction du parcours de formation</a:t>
            </a:r>
          </a:p>
          <a:p>
            <a:pPr algn="ctr"/>
            <a:endParaRPr lang="fr-FR" sz="3200" b="1" dirty="0"/>
          </a:p>
        </p:txBody>
      </p:sp>
      <p:pic>
        <p:nvPicPr>
          <p:cNvPr id="2" name="Image 1">
            <a:extLst>
              <a:ext uri="{FF2B5EF4-FFF2-40B4-BE49-F238E27FC236}">
                <a16:creationId xmlns:a16="http://schemas.microsoft.com/office/drawing/2014/main" id="{70123D77-0CF3-4E88-B194-7F080224E155}"/>
              </a:ext>
            </a:extLst>
          </p:cNvPr>
          <p:cNvPicPr>
            <a:picLocks noChangeAspect="1"/>
          </p:cNvPicPr>
          <p:nvPr/>
        </p:nvPicPr>
        <p:blipFill>
          <a:blip r:embed="rId4"/>
          <a:stretch>
            <a:fillRect/>
          </a:stretch>
        </p:blipFill>
        <p:spPr>
          <a:xfrm>
            <a:off x="3798917" y="2744872"/>
            <a:ext cx="5857967" cy="3979484"/>
          </a:xfrm>
          <a:prstGeom prst="rect">
            <a:avLst/>
          </a:prstGeom>
        </p:spPr>
      </p:pic>
      <p:pic>
        <p:nvPicPr>
          <p:cNvPr id="5" name="Audio 4">
            <a:hlinkClick r:id="" action="ppaction://media"/>
            <a:extLst>
              <a:ext uri="{FF2B5EF4-FFF2-40B4-BE49-F238E27FC236}">
                <a16:creationId xmlns:a16="http://schemas.microsoft.com/office/drawing/2014/main" id="{873D9BCD-D229-42E7-B530-7181D740FB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86708" y="4429814"/>
            <a:ext cx="609600" cy="609600"/>
          </a:xfrm>
          <a:prstGeom prst="rect">
            <a:avLst/>
          </a:prstGeom>
        </p:spPr>
      </p:pic>
    </p:spTree>
    <p:extLst>
      <p:ext uri="{BB962C8B-B14F-4D97-AF65-F5344CB8AC3E}">
        <p14:creationId xmlns:p14="http://schemas.microsoft.com/office/powerpoint/2010/main" val="3053674696"/>
      </p:ext>
    </p:extLst>
  </p:cSld>
  <p:clrMapOvr>
    <a:masterClrMapping/>
  </p:clrMapOvr>
  <mc:AlternateContent xmlns:mc="http://schemas.openxmlformats.org/markup-compatibility/2006" xmlns:p14="http://schemas.microsoft.com/office/powerpoint/2010/main">
    <mc:Choice Requires="p14">
      <p:transition spd="slow" p14:dur="2000" advTm="47477"/>
    </mc:Choice>
    <mc:Fallback xmlns="">
      <p:transition spd="slow" advTm="47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43558540-CC13-4385-B2DB-7AEDF894B01E}"/>
              </a:ext>
            </a:extLst>
          </p:cNvPr>
          <p:cNvSpPr txBox="1"/>
          <p:nvPr/>
        </p:nvSpPr>
        <p:spPr>
          <a:xfrm>
            <a:off x="2729132" y="379828"/>
            <a:ext cx="9200271" cy="6247864"/>
          </a:xfrm>
          <a:prstGeom prst="rect">
            <a:avLst/>
          </a:prstGeom>
          <a:noFill/>
        </p:spPr>
        <p:txBody>
          <a:bodyPr wrap="square" rtlCol="0">
            <a:spAutoFit/>
          </a:bodyPr>
          <a:lstStyle/>
          <a:p>
            <a:r>
              <a:rPr lang="fr-FR" sz="2400" b="1" dirty="0"/>
              <a:t>5-L’entretien d’explicitation </a:t>
            </a:r>
            <a:r>
              <a:rPr lang="fr-FR" sz="2400" dirty="0"/>
              <a:t>(</a:t>
            </a:r>
            <a:r>
              <a:rPr lang="fr-FR" sz="2000" dirty="0"/>
              <a:t>Pierre VERMERSCH)</a:t>
            </a:r>
          </a:p>
          <a:p>
            <a:r>
              <a:rPr lang="fr-FR" sz="2000" dirty="0">
                <a:hlinkClick r:id="rId5"/>
              </a:rPr>
              <a:t> </a:t>
            </a:r>
            <a:r>
              <a:rPr lang="fr-FR" sz="1600" dirty="0">
                <a:hlinkClick r:id="rId5"/>
              </a:rPr>
              <a:t>http://www.cerpeg.fr/cerpeg/index.php/menu-accueil-ressources/pédagogie</a:t>
            </a:r>
            <a:endParaRPr lang="fr-FR" sz="1600" dirty="0"/>
          </a:p>
          <a:p>
            <a:endParaRPr lang="fr-FR" sz="1600" dirty="0"/>
          </a:p>
          <a:p>
            <a:endParaRPr lang="fr-FR" sz="1600" dirty="0"/>
          </a:p>
          <a:p>
            <a:endParaRPr lang="fr-FR" dirty="0"/>
          </a:p>
          <a:p>
            <a:pPr marL="285750" indent="-285750">
              <a:buFont typeface="Arial" panose="020B0604020202020204" pitchFamily="34" charset="0"/>
              <a:buChar char="•"/>
            </a:pPr>
            <a:r>
              <a:rPr lang="fr-FR" dirty="0"/>
              <a:t>L’entretien d’explicitation est une démarche de </a:t>
            </a:r>
            <a:r>
              <a:rPr lang="fr-FR" b="1" dirty="0"/>
              <a:t>questionnement</a:t>
            </a:r>
            <a:r>
              <a:rPr lang="fr-FR" dirty="0"/>
              <a:t> sur le déroulement de l’action, à partir du </a:t>
            </a:r>
            <a:r>
              <a:rPr lang="fr-FR" b="1" dirty="0"/>
              <a:t>vécu</a:t>
            </a:r>
            <a:r>
              <a:rPr lang="fr-FR" dirty="0"/>
              <a:t> des élèves (en PFMP, en chef d’œuvre, en projet, ...).</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Il s’agit de poser des </a:t>
            </a:r>
            <a:r>
              <a:rPr lang="fr-FR" b="1" dirty="0"/>
              <a:t>questions factuelles </a:t>
            </a:r>
            <a:r>
              <a:rPr lang="fr-FR" dirty="0"/>
              <a:t>pour qu’ils </a:t>
            </a:r>
            <a:r>
              <a:rPr lang="fr-FR" b="1" dirty="0"/>
              <a:t>prennent conscience </a:t>
            </a:r>
            <a:r>
              <a:rPr lang="fr-FR" dirty="0"/>
              <a:t>de ce qu’ils ont fait en situation de travail.</a:t>
            </a:r>
          </a:p>
          <a:p>
            <a:endParaRPr lang="fr-FR" dirty="0"/>
          </a:p>
          <a:p>
            <a:endParaRPr lang="fr-FR" dirty="0"/>
          </a:p>
          <a:p>
            <a:pPr marL="285750" indent="-285750">
              <a:buFont typeface="Arial" panose="020B0604020202020204" pitchFamily="34" charset="0"/>
              <a:buChar char="•"/>
            </a:pPr>
            <a:r>
              <a:rPr lang="fr-FR" dirty="0"/>
              <a:t>L’entretien d’explicitation permet de:</a:t>
            </a:r>
          </a:p>
          <a:p>
            <a:r>
              <a:rPr lang="fr-FR" dirty="0"/>
              <a:t>	-se renseigner auprès de l’élève sur ce qu’il a </a:t>
            </a:r>
            <a:r>
              <a:rPr lang="fr-FR" b="1" dirty="0"/>
              <a:t>vécu</a:t>
            </a:r>
            <a:r>
              <a:rPr lang="fr-FR" dirty="0"/>
              <a:t> en situation réelle de 	travail en PFMP;</a:t>
            </a:r>
          </a:p>
          <a:p>
            <a:r>
              <a:rPr lang="fr-FR" dirty="0"/>
              <a:t>	-aider l’élève à s’</a:t>
            </a:r>
            <a:r>
              <a:rPr lang="fr-FR" b="1" dirty="0"/>
              <a:t>auto-former</a:t>
            </a:r>
            <a:r>
              <a:rPr lang="fr-FR" dirty="0"/>
              <a:t> par </a:t>
            </a:r>
            <a:r>
              <a:rPr lang="fr-FR" b="1" dirty="0"/>
              <a:t>l’analyse de sa 	pratique</a:t>
            </a:r>
            <a:r>
              <a:rPr lang="fr-FR" dirty="0"/>
              <a:t>.</a:t>
            </a:r>
          </a:p>
          <a:p>
            <a:pPr marL="285750" indent="-285750">
              <a:buFont typeface="Arial" panose="020B0604020202020204" pitchFamily="34" charset="0"/>
              <a:buChar char="•"/>
            </a:pPr>
            <a:endParaRPr lang="fr-FR" dirty="0"/>
          </a:p>
          <a:p>
            <a:endParaRPr lang="fr-FR" dirty="0"/>
          </a:p>
          <a:p>
            <a:endParaRPr lang="fr-FR" dirty="0"/>
          </a:p>
          <a:p>
            <a:endParaRPr lang="fr-FR" dirty="0"/>
          </a:p>
        </p:txBody>
      </p:sp>
      <p:pic>
        <p:nvPicPr>
          <p:cNvPr id="2" name="Audio 1">
            <a:hlinkClick r:id="" action="ppaction://media"/>
            <a:extLst>
              <a:ext uri="{FF2B5EF4-FFF2-40B4-BE49-F238E27FC236}">
                <a16:creationId xmlns:a16="http://schemas.microsoft.com/office/drawing/2014/main" id="{9F4048BF-5A70-4B6B-A672-8CF60D89F5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86401" y="700844"/>
            <a:ext cx="609600" cy="609600"/>
          </a:xfrm>
          <a:prstGeom prst="rect">
            <a:avLst/>
          </a:prstGeom>
        </p:spPr>
      </p:pic>
    </p:spTree>
    <p:extLst>
      <p:ext uri="{BB962C8B-B14F-4D97-AF65-F5344CB8AC3E}">
        <p14:creationId xmlns:p14="http://schemas.microsoft.com/office/powerpoint/2010/main" val="378609695"/>
      </p:ext>
    </p:extLst>
  </p:cSld>
  <p:clrMapOvr>
    <a:masterClrMapping/>
  </p:clrMapOvr>
  <mc:AlternateContent xmlns:mc="http://schemas.openxmlformats.org/markup-compatibility/2006" xmlns:p14="http://schemas.microsoft.com/office/powerpoint/2010/main">
    <mc:Choice Requires="p14">
      <p:transition spd="slow" p14:dur="2000" advTm="189523"/>
    </mc:Choice>
    <mc:Fallback xmlns="">
      <p:transition spd="slow" advTm="18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4">
            <a:extLst>
              <a:ext uri="{FF2B5EF4-FFF2-40B4-BE49-F238E27FC236}">
                <a16:creationId xmlns:a16="http://schemas.microsoft.com/office/drawing/2014/main" id="{0D0D0AB0-F08F-49B5-B5D9-A7A927DB1B15}"/>
              </a:ext>
            </a:extLst>
          </p:cNvPr>
          <p:cNvGraphicFramePr>
            <a:graphicFrameLocks noGrp="1"/>
          </p:cNvGraphicFramePr>
          <p:nvPr>
            <p:extLst>
              <p:ext uri="{D42A27DB-BD31-4B8C-83A1-F6EECF244321}">
                <p14:modId xmlns:p14="http://schemas.microsoft.com/office/powerpoint/2010/main" val="2203836625"/>
              </p:ext>
            </p:extLst>
          </p:nvPr>
        </p:nvGraphicFramePr>
        <p:xfrm>
          <a:off x="1702191" y="281354"/>
          <a:ext cx="10030263" cy="6346854"/>
        </p:xfrm>
        <a:graphic>
          <a:graphicData uri="http://schemas.openxmlformats.org/drawingml/2006/table">
            <a:tbl>
              <a:tblPr firstRow="1" bandRow="1">
                <a:tableStyleId>{5C22544A-7EE6-4342-B048-85BDC9FD1C3A}</a:tableStyleId>
              </a:tblPr>
              <a:tblGrid>
                <a:gridCol w="3343421">
                  <a:extLst>
                    <a:ext uri="{9D8B030D-6E8A-4147-A177-3AD203B41FA5}">
                      <a16:colId xmlns:a16="http://schemas.microsoft.com/office/drawing/2014/main" val="633256378"/>
                    </a:ext>
                  </a:extLst>
                </a:gridCol>
                <a:gridCol w="3343421">
                  <a:extLst>
                    <a:ext uri="{9D8B030D-6E8A-4147-A177-3AD203B41FA5}">
                      <a16:colId xmlns:a16="http://schemas.microsoft.com/office/drawing/2014/main" val="1555444691"/>
                    </a:ext>
                  </a:extLst>
                </a:gridCol>
                <a:gridCol w="3343421">
                  <a:extLst>
                    <a:ext uri="{9D8B030D-6E8A-4147-A177-3AD203B41FA5}">
                      <a16:colId xmlns:a16="http://schemas.microsoft.com/office/drawing/2014/main" val="625710046"/>
                    </a:ext>
                  </a:extLst>
                </a:gridCol>
              </a:tblGrid>
              <a:tr h="1043334">
                <a:tc gridSpan="3">
                  <a:txBody>
                    <a:bodyPr/>
                    <a:lstStyle/>
                    <a:p>
                      <a:pPr algn="ctr"/>
                      <a:r>
                        <a:rPr lang="fr-FR" sz="2800" dirty="0"/>
                        <a:t>L’entretien d’explicitation </a:t>
                      </a:r>
                      <a:r>
                        <a:rPr lang="fr-FR" sz="2800" b="0" dirty="0"/>
                        <a:t>(d’après Olivier SUPPIOT)</a:t>
                      </a:r>
                    </a:p>
                  </a:txBody>
                  <a:tcPr anchor="ct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544348751"/>
                  </a:ext>
                </a:extLst>
              </a:tr>
              <a:tr h="456264">
                <a:tc gridSpan="3">
                  <a:txBody>
                    <a:bodyPr/>
                    <a:lstStyle/>
                    <a:p>
                      <a:pPr algn="ctr"/>
                      <a:r>
                        <a:rPr lang="fr-FR" sz="2400" b="1" dirty="0"/>
                        <a:t>Le contexte</a:t>
                      </a:r>
                    </a:p>
                  </a:txBody>
                  <a:tcPr/>
                </a:tc>
                <a:tc hMerge="1">
                  <a:txBody>
                    <a:bodyPr/>
                    <a:lstStyle/>
                    <a:p>
                      <a:pPr algn="ctr"/>
                      <a:r>
                        <a:rPr lang="fr-FR" dirty="0"/>
                        <a:t>Le contexte</a:t>
                      </a:r>
                    </a:p>
                  </a:txBody>
                  <a:tcPr/>
                </a:tc>
                <a:tc hMerge="1">
                  <a:txBody>
                    <a:bodyPr/>
                    <a:lstStyle/>
                    <a:p>
                      <a:endParaRPr lang="fr-FR" dirty="0"/>
                    </a:p>
                  </a:txBody>
                  <a:tcPr/>
                </a:tc>
                <a:extLst>
                  <a:ext uri="{0D108BD9-81ED-4DB2-BD59-A6C34878D82A}">
                    <a16:rowId xmlns:a16="http://schemas.microsoft.com/office/drawing/2014/main" val="678028122"/>
                  </a:ext>
                </a:extLst>
              </a:tr>
              <a:tr h="638770">
                <a:tc gridSpan="3">
                  <a:txBody>
                    <a:bodyPr/>
                    <a:lstStyle/>
                    <a:p>
                      <a:r>
                        <a:rPr lang="fr-FR" sz="1800" dirty="0"/>
                        <a:t>Où étiez-vous? Quand? Avec qui? Y-avait-il quelqu’un d’autre? Qu’est-ce qui vous revient de cette situation?</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683023591"/>
                  </a:ext>
                </a:extLst>
              </a:tr>
              <a:tr h="821276">
                <a:tc>
                  <a:txBody>
                    <a:bodyPr/>
                    <a:lstStyle/>
                    <a:p>
                      <a:pPr algn="ctr"/>
                      <a:r>
                        <a:rPr lang="fr-FR" sz="2400" b="1" dirty="0"/>
                        <a:t>Les connaissances mobilisées</a:t>
                      </a:r>
                    </a:p>
                  </a:txBody>
                  <a:tcPr/>
                </a:tc>
                <a:tc>
                  <a:txBody>
                    <a:bodyPr/>
                    <a:lstStyle/>
                    <a:p>
                      <a:pPr algn="ctr"/>
                      <a:r>
                        <a:rPr lang="fr-FR" sz="2400" b="1" dirty="0"/>
                        <a:t>Le déroulement de l’action</a:t>
                      </a:r>
                    </a:p>
                  </a:txBody>
                  <a:tcPr/>
                </a:tc>
                <a:tc>
                  <a:txBody>
                    <a:bodyPr/>
                    <a:lstStyle/>
                    <a:p>
                      <a:pPr algn="ctr"/>
                      <a:r>
                        <a:rPr lang="fr-FR" sz="2400" b="1" dirty="0"/>
                        <a:t>Les intentions</a:t>
                      </a:r>
                    </a:p>
                  </a:txBody>
                  <a:tcPr/>
                </a:tc>
                <a:extLst>
                  <a:ext uri="{0D108BD9-81ED-4DB2-BD59-A6C34878D82A}">
                    <a16:rowId xmlns:a16="http://schemas.microsoft.com/office/drawing/2014/main" val="3506096630"/>
                  </a:ext>
                </a:extLst>
              </a:tr>
              <a:tr h="2007563">
                <a:tc>
                  <a:txBody>
                    <a:bodyPr/>
                    <a:lstStyle/>
                    <a:p>
                      <a:r>
                        <a:rPr lang="fr-FR" sz="1800" dirty="0"/>
                        <a:t>Qu’est-ce qui qui fait que vous dites cela?</a:t>
                      </a:r>
                    </a:p>
                    <a:p>
                      <a:r>
                        <a:rPr lang="fr-FR" sz="1800" dirty="0"/>
                        <a:t>Sur quoi vous-basez vous pour…?</a:t>
                      </a:r>
                    </a:p>
                    <a:p>
                      <a:r>
                        <a:rPr lang="fr-FR" sz="1800" dirty="0"/>
                        <a:t>Comment le savez-vous?</a:t>
                      </a:r>
                    </a:p>
                    <a:p>
                      <a:r>
                        <a:rPr lang="fr-FR" sz="1800" dirty="0"/>
                        <a:t>A quoi reconnaissez-vous que…?</a:t>
                      </a:r>
                    </a:p>
                  </a:txBody>
                  <a:tcPr/>
                </a:tc>
                <a:tc>
                  <a:txBody>
                    <a:bodyPr/>
                    <a:lstStyle/>
                    <a:p>
                      <a:r>
                        <a:rPr lang="fr-FR" sz="1800" dirty="0"/>
                        <a:t>Par quoi avez-vous commencé?</a:t>
                      </a:r>
                    </a:p>
                    <a:p>
                      <a:r>
                        <a:rPr lang="fr-FR" sz="1800" dirty="0"/>
                        <a:t>Et ensuite? Et après? Et juste avant que faites-vous? Et pendant que vous… qu’est-ce qui se passe ou pas?</a:t>
                      </a:r>
                    </a:p>
                  </a:txBody>
                  <a:tcPr/>
                </a:tc>
                <a:tc>
                  <a:txBody>
                    <a:bodyPr/>
                    <a:lstStyle/>
                    <a:p>
                      <a:r>
                        <a:rPr lang="fr-FR" sz="1800" dirty="0"/>
                        <a:t>Quand vous réalisez telle action… que cherchez-vous à faire?</a:t>
                      </a:r>
                    </a:p>
                    <a:p>
                      <a:r>
                        <a:rPr lang="fr-FR" sz="1800" dirty="0"/>
                        <a:t>Qu’est-ce que vous souhaitez faire?</a:t>
                      </a:r>
                    </a:p>
                    <a:p>
                      <a:r>
                        <a:rPr lang="fr-FR" sz="1800" dirty="0"/>
                        <a:t>Quel est votre objectif?</a:t>
                      </a:r>
                    </a:p>
                  </a:txBody>
                  <a:tcPr/>
                </a:tc>
                <a:extLst>
                  <a:ext uri="{0D108BD9-81ED-4DB2-BD59-A6C34878D82A}">
                    <a16:rowId xmlns:a16="http://schemas.microsoft.com/office/drawing/2014/main" val="2894052861"/>
                  </a:ext>
                </a:extLst>
              </a:tr>
              <a:tr h="456264">
                <a:tc gridSpan="3">
                  <a:txBody>
                    <a:bodyPr/>
                    <a:lstStyle/>
                    <a:p>
                      <a:pPr algn="ctr"/>
                      <a:r>
                        <a:rPr lang="fr-FR" sz="2400" b="1" dirty="0"/>
                        <a:t>Les jugements</a:t>
                      </a:r>
                    </a:p>
                  </a:txBody>
                  <a:tcPr anchor="ctr"/>
                </a:tc>
                <a:tc hMerge="1">
                  <a:txBody>
                    <a:bodyPr/>
                    <a:lstStyle/>
                    <a:p>
                      <a:r>
                        <a:rPr lang="fr-FR" dirty="0"/>
                        <a:t>Les jugements</a:t>
                      </a:r>
                    </a:p>
                  </a:txBody>
                  <a:tcPr/>
                </a:tc>
                <a:tc hMerge="1">
                  <a:txBody>
                    <a:bodyPr/>
                    <a:lstStyle/>
                    <a:p>
                      <a:endParaRPr lang="fr-FR" dirty="0"/>
                    </a:p>
                  </a:txBody>
                  <a:tcPr/>
                </a:tc>
                <a:extLst>
                  <a:ext uri="{0D108BD9-81ED-4DB2-BD59-A6C34878D82A}">
                    <a16:rowId xmlns:a16="http://schemas.microsoft.com/office/drawing/2014/main" val="1771730466"/>
                  </a:ext>
                </a:extLst>
              </a:tr>
              <a:tr h="912529">
                <a:tc gridSpan="3">
                  <a:txBody>
                    <a:bodyPr/>
                    <a:lstStyle/>
                    <a:p>
                      <a:r>
                        <a:rPr lang="fr-FR" sz="1800" dirty="0"/>
                        <a:t>Qu’est-ce qui fait que c’est important? A quoi pensez vous juste à ce moment là? Qu’est-ce qui vous a permis d’identifier que…? Quel sentiment vous vient à ce moment précis? </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1490975489"/>
                  </a:ext>
                </a:extLst>
              </a:tr>
            </a:tbl>
          </a:graphicData>
        </a:graphic>
      </p:graphicFrame>
      <p:pic>
        <p:nvPicPr>
          <p:cNvPr id="2" name="Audio 1">
            <a:hlinkClick r:id="" action="ppaction://media"/>
            <a:extLst>
              <a:ext uri="{FF2B5EF4-FFF2-40B4-BE49-F238E27FC236}">
                <a16:creationId xmlns:a16="http://schemas.microsoft.com/office/drawing/2014/main" id="{E0E3E854-DF7A-441C-BF24-10C7A3EDE32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0648" y="1755922"/>
            <a:ext cx="609600" cy="609600"/>
          </a:xfrm>
          <a:prstGeom prst="rect">
            <a:avLst/>
          </a:prstGeom>
        </p:spPr>
      </p:pic>
    </p:spTree>
    <p:extLst>
      <p:ext uri="{BB962C8B-B14F-4D97-AF65-F5344CB8AC3E}">
        <p14:creationId xmlns:p14="http://schemas.microsoft.com/office/powerpoint/2010/main" val="3787710465"/>
      </p:ext>
    </p:extLst>
  </p:cSld>
  <p:clrMapOvr>
    <a:masterClrMapping/>
  </p:clrMapOvr>
  <mc:AlternateContent xmlns:mc="http://schemas.openxmlformats.org/markup-compatibility/2006" xmlns:p14="http://schemas.microsoft.com/office/powerpoint/2010/main">
    <mc:Choice Requires="p14">
      <p:transition spd="slow" p14:dur="2000" advTm="199969"/>
    </mc:Choice>
    <mc:Fallback xmlns="">
      <p:transition spd="slow" advTm="199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CE43D4B-16D8-4826-84BD-6DE7BED41FA9}"/>
              </a:ext>
            </a:extLst>
          </p:cNvPr>
          <p:cNvSpPr txBox="1"/>
          <p:nvPr/>
        </p:nvSpPr>
        <p:spPr>
          <a:xfrm>
            <a:off x="2025748" y="677819"/>
            <a:ext cx="8764172" cy="830997"/>
          </a:xfrm>
          <a:prstGeom prst="rect">
            <a:avLst/>
          </a:prstGeom>
          <a:noFill/>
        </p:spPr>
        <p:txBody>
          <a:bodyPr wrap="square">
            <a:spAutoFit/>
          </a:bodyPr>
          <a:lstStyle/>
          <a:p>
            <a:r>
              <a:rPr lang="fr-FR" sz="2400" dirty="0"/>
              <a:t>Exemple d’entretien d’explicitation en première année de CAP EPC: </a:t>
            </a:r>
            <a:r>
              <a:rPr lang="fr-FR" sz="2400" b="1" dirty="0"/>
              <a:t>L’encaissement chez ARMAND THIERY</a:t>
            </a:r>
          </a:p>
        </p:txBody>
      </p:sp>
      <p:pic>
        <p:nvPicPr>
          <p:cNvPr id="2050" name="Picture 2" descr="Solutions d'encaissement | Symag">
            <a:extLst>
              <a:ext uri="{FF2B5EF4-FFF2-40B4-BE49-F238E27FC236}">
                <a16:creationId xmlns:a16="http://schemas.microsoft.com/office/drawing/2014/main" id="{FB741588-B66F-40D9-BFB3-C509E0B6F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465" y="2186484"/>
            <a:ext cx="4975273" cy="3679033"/>
          </a:xfrm>
          <a:prstGeom prst="rect">
            <a:avLst/>
          </a:prstGeom>
          <a:noFill/>
          <a:extLst>
            <a:ext uri="{909E8E84-426E-40DD-AFC4-6F175D3DCCD1}">
              <a14:hiddenFill xmlns:a14="http://schemas.microsoft.com/office/drawing/2010/main">
                <a:solidFill>
                  <a:srgbClr val="FFFFFF"/>
                </a:solidFill>
              </a14:hiddenFill>
            </a:ext>
          </a:extLst>
        </p:spPr>
      </p:pic>
      <p:pic>
        <p:nvPicPr>
          <p:cNvPr id="5" name="2 avr. entretien poste caisse Ludovick">
            <a:hlinkClick r:id="" action="ppaction://media"/>
            <a:extLst>
              <a:ext uri="{FF2B5EF4-FFF2-40B4-BE49-F238E27FC236}">
                <a16:creationId xmlns:a16="http://schemas.microsoft.com/office/drawing/2014/main" id="{7443DCCE-67F5-4F71-AEC2-8AA51FD4A8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63372" y="2819400"/>
            <a:ext cx="609600" cy="609600"/>
          </a:xfrm>
          <a:prstGeom prst="rect">
            <a:avLst/>
          </a:prstGeom>
        </p:spPr>
      </p:pic>
    </p:spTree>
    <p:extLst>
      <p:ext uri="{BB962C8B-B14F-4D97-AF65-F5344CB8AC3E}">
        <p14:creationId xmlns:p14="http://schemas.microsoft.com/office/powerpoint/2010/main" val="370952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9089A9B-A041-4D49-962C-DFA04A0545CD}"/>
              </a:ext>
            </a:extLst>
          </p:cNvPr>
          <p:cNvSpPr txBox="1"/>
          <p:nvPr/>
        </p:nvSpPr>
        <p:spPr>
          <a:xfrm>
            <a:off x="2180492" y="703385"/>
            <a:ext cx="8820443" cy="1200329"/>
          </a:xfrm>
          <a:prstGeom prst="rect">
            <a:avLst/>
          </a:prstGeom>
          <a:noFill/>
        </p:spPr>
        <p:txBody>
          <a:bodyPr wrap="square" rtlCol="0">
            <a:spAutoFit/>
          </a:bodyPr>
          <a:lstStyle/>
          <a:p>
            <a:r>
              <a:rPr lang="fr-FR" sz="2400" dirty="0"/>
              <a:t>Exemple d’entretien d’explicitation en première année de CAP EPC: </a:t>
            </a:r>
            <a:r>
              <a:rPr lang="fr-FR" sz="2400" b="1" dirty="0"/>
              <a:t>L’encaissement chez ARMAND THIERY</a:t>
            </a:r>
          </a:p>
          <a:p>
            <a:endParaRPr lang="fr-FR" sz="2400" dirty="0"/>
          </a:p>
        </p:txBody>
      </p:sp>
      <p:sp>
        <p:nvSpPr>
          <p:cNvPr id="5" name="ZoneTexte 4">
            <a:extLst>
              <a:ext uri="{FF2B5EF4-FFF2-40B4-BE49-F238E27FC236}">
                <a16:creationId xmlns:a16="http://schemas.microsoft.com/office/drawing/2014/main" id="{4F503898-C8F6-48B4-B68B-8EAE0E8530D0}"/>
              </a:ext>
            </a:extLst>
          </p:cNvPr>
          <p:cNvSpPr txBox="1"/>
          <p:nvPr/>
        </p:nvSpPr>
        <p:spPr>
          <a:xfrm>
            <a:off x="1622474" y="1894222"/>
            <a:ext cx="7118251" cy="1200329"/>
          </a:xfrm>
          <a:prstGeom prst="rect">
            <a:avLst/>
          </a:prstGeom>
          <a:noFill/>
        </p:spPr>
        <p:txBody>
          <a:bodyPr wrap="square" rtlCol="0">
            <a:spAutoFit/>
          </a:bodyPr>
          <a:lstStyle/>
          <a:p>
            <a:r>
              <a:rPr lang="fr-FR" dirty="0"/>
              <a:t>	</a:t>
            </a:r>
            <a:r>
              <a:rPr lang="fr-FR" b="1" dirty="0"/>
              <a:t>Bloc 3</a:t>
            </a:r>
            <a:r>
              <a:rPr lang="fr-FR" dirty="0"/>
              <a:t>: Conseil et accompagnement du client dans son 	parcours d’achat</a:t>
            </a:r>
          </a:p>
          <a:p>
            <a:endParaRPr lang="fr-FR" dirty="0"/>
          </a:p>
          <a:p>
            <a:r>
              <a:rPr lang="fr-FR" dirty="0"/>
              <a:t>	</a:t>
            </a:r>
            <a:r>
              <a:rPr lang="fr-FR" b="1" dirty="0"/>
              <a:t>Compétence</a:t>
            </a:r>
            <a:r>
              <a:rPr lang="fr-FR" dirty="0"/>
              <a:t>: Finaliser la prise en charge du client</a:t>
            </a:r>
          </a:p>
        </p:txBody>
      </p:sp>
      <p:sp>
        <p:nvSpPr>
          <p:cNvPr id="6" name="ZoneTexte 5">
            <a:extLst>
              <a:ext uri="{FF2B5EF4-FFF2-40B4-BE49-F238E27FC236}">
                <a16:creationId xmlns:a16="http://schemas.microsoft.com/office/drawing/2014/main" id="{171E61E7-AFD1-44A6-999A-BFBCA227D945}"/>
              </a:ext>
            </a:extLst>
          </p:cNvPr>
          <p:cNvSpPr txBox="1"/>
          <p:nvPr/>
        </p:nvSpPr>
        <p:spPr>
          <a:xfrm>
            <a:off x="2110152" y="3846291"/>
            <a:ext cx="8961121" cy="2308324"/>
          </a:xfrm>
          <a:prstGeom prst="rect">
            <a:avLst/>
          </a:prstGeom>
          <a:noFill/>
        </p:spPr>
        <p:txBody>
          <a:bodyPr wrap="square" rtlCol="0">
            <a:spAutoFit/>
          </a:bodyPr>
          <a:lstStyle/>
          <a:p>
            <a:r>
              <a:rPr lang="fr-FR" b="1" dirty="0"/>
              <a:t>Commentaires</a:t>
            </a:r>
            <a:r>
              <a:rPr lang="fr-FR" dirty="0"/>
              <a:t>:</a:t>
            </a:r>
          </a:p>
          <a:p>
            <a:endParaRPr lang="fr-FR" dirty="0"/>
          </a:p>
          <a:p>
            <a:r>
              <a:rPr lang="fr-FR" dirty="0"/>
              <a:t>L’élève est capable de réaliser l’encaissement en autonomie. Il contextualise l’activité. Il maîtrise les procédures de bases ( scanner les produits, encaisser selon les différents modes de paiement). Les modalités d’encaissement spécifiques à l’espace de vente sont respectées.</a:t>
            </a:r>
          </a:p>
          <a:p>
            <a:r>
              <a:rPr lang="fr-FR" dirty="0"/>
              <a:t>Il participe, avec aide, à la clôture de la caisse. Il ne maîtrise pas la réalisation d’opérations complémentaires à l’encaissement.</a:t>
            </a:r>
          </a:p>
        </p:txBody>
      </p:sp>
      <p:pic>
        <p:nvPicPr>
          <p:cNvPr id="2" name="Audio 1">
            <a:hlinkClick r:id="" action="ppaction://media"/>
            <a:extLst>
              <a:ext uri="{FF2B5EF4-FFF2-40B4-BE49-F238E27FC236}">
                <a16:creationId xmlns:a16="http://schemas.microsoft.com/office/drawing/2014/main" id="{3AAFBBF0-E1EE-4322-AFB9-15828F0CFA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9065" y="1584732"/>
            <a:ext cx="609600" cy="609600"/>
          </a:xfrm>
          <a:prstGeom prst="rect">
            <a:avLst/>
          </a:prstGeom>
        </p:spPr>
      </p:pic>
    </p:spTree>
    <p:extLst>
      <p:ext uri="{BB962C8B-B14F-4D97-AF65-F5344CB8AC3E}">
        <p14:creationId xmlns:p14="http://schemas.microsoft.com/office/powerpoint/2010/main" val="544411416"/>
      </p:ext>
    </p:extLst>
  </p:cSld>
  <p:clrMapOvr>
    <a:masterClrMapping/>
  </p:clrMapOvr>
  <mc:AlternateContent xmlns:mc="http://schemas.openxmlformats.org/markup-compatibility/2006" xmlns:p14="http://schemas.microsoft.com/office/powerpoint/2010/main">
    <mc:Choice Requires="p14">
      <p:transition spd="slow" p14:dur="2000" advTm="106389"/>
    </mc:Choice>
    <mc:Fallback xmlns="">
      <p:transition spd="slow" advTm="106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319412CB-A277-475B-A0D4-DB228C5DC7A7}"/>
              </a:ext>
            </a:extLst>
          </p:cNvPr>
          <p:cNvSpPr txBox="1"/>
          <p:nvPr/>
        </p:nvSpPr>
        <p:spPr>
          <a:xfrm>
            <a:off x="2096086" y="748157"/>
            <a:ext cx="9355016" cy="830997"/>
          </a:xfrm>
          <a:prstGeom prst="rect">
            <a:avLst/>
          </a:prstGeom>
          <a:noFill/>
        </p:spPr>
        <p:txBody>
          <a:bodyPr wrap="square">
            <a:spAutoFit/>
          </a:bodyPr>
          <a:lstStyle/>
          <a:p>
            <a:r>
              <a:rPr lang="fr-FR" sz="2400" dirty="0"/>
              <a:t>Exemple d’entretien d’explicitation en première année de CAP EPC: </a:t>
            </a:r>
            <a:r>
              <a:rPr lang="fr-FR" sz="2400" b="1" dirty="0"/>
              <a:t>La mise en rayon et le </a:t>
            </a:r>
            <a:r>
              <a:rPr lang="fr-FR" sz="2400" b="1" dirty="0" err="1"/>
              <a:t>facing</a:t>
            </a:r>
            <a:r>
              <a:rPr lang="fr-FR" sz="2400" b="1" dirty="0"/>
              <a:t> chez Carrefour </a:t>
            </a:r>
            <a:r>
              <a:rPr lang="fr-FR" sz="2400" b="1" dirty="0" err="1"/>
              <a:t>Market</a:t>
            </a:r>
            <a:endParaRPr lang="fr-FR" sz="2400" b="1" dirty="0"/>
          </a:p>
        </p:txBody>
      </p:sp>
      <p:pic>
        <p:nvPicPr>
          <p:cNvPr id="4" name="2 avr. Ndiaga mise en rayon facing">
            <a:hlinkClick r:id="" action="ppaction://media"/>
            <a:extLst>
              <a:ext uri="{FF2B5EF4-FFF2-40B4-BE49-F238E27FC236}">
                <a16:creationId xmlns:a16="http://schemas.microsoft.com/office/drawing/2014/main" id="{0CB7BCD4-DB39-41C4-A5EA-CEC2DC59C8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03630" y="3477795"/>
            <a:ext cx="609600" cy="609600"/>
          </a:xfrm>
          <a:prstGeom prst="rect">
            <a:avLst/>
          </a:prstGeom>
        </p:spPr>
      </p:pic>
      <p:pic>
        <p:nvPicPr>
          <p:cNvPr id="3076" name="Picture 4" descr="A l'ouest, les commerces ouvrent leurs portes | Paris &amp; Métropole  Aménagement">
            <a:extLst>
              <a:ext uri="{FF2B5EF4-FFF2-40B4-BE49-F238E27FC236}">
                <a16:creationId xmlns:a16="http://schemas.microsoft.com/office/drawing/2014/main" id="{9CF2C749-B075-4227-8A90-D5E1D404A0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8082" y="2226726"/>
            <a:ext cx="5519983" cy="355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33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8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EFAEF60-9C32-4AC7-B1FD-949BB44547D6}"/>
              </a:ext>
            </a:extLst>
          </p:cNvPr>
          <p:cNvSpPr txBox="1"/>
          <p:nvPr/>
        </p:nvSpPr>
        <p:spPr>
          <a:xfrm>
            <a:off x="2743200" y="501445"/>
            <a:ext cx="8421329" cy="1200329"/>
          </a:xfrm>
          <a:prstGeom prst="rect">
            <a:avLst/>
          </a:prstGeom>
          <a:noFill/>
        </p:spPr>
        <p:txBody>
          <a:bodyPr wrap="square" rtlCol="0">
            <a:spAutoFit/>
          </a:bodyPr>
          <a:lstStyle/>
          <a:p>
            <a:r>
              <a:rPr lang="fr-FR" sz="2400" dirty="0"/>
              <a:t>Exemple d’entretien d’explicitation en première année de CAP EPC: </a:t>
            </a:r>
            <a:r>
              <a:rPr lang="fr-FR" sz="2400" b="1" dirty="0"/>
              <a:t>La mise en rayon et le </a:t>
            </a:r>
            <a:r>
              <a:rPr lang="fr-FR" sz="2400" b="1" dirty="0" err="1"/>
              <a:t>facing</a:t>
            </a:r>
            <a:r>
              <a:rPr lang="fr-FR" sz="2400" b="1" dirty="0"/>
              <a:t> chez Carrefour </a:t>
            </a:r>
            <a:r>
              <a:rPr lang="fr-FR" sz="2400" b="1" dirty="0" err="1"/>
              <a:t>Market</a:t>
            </a:r>
            <a:endParaRPr lang="fr-FR" sz="2400" b="1" dirty="0"/>
          </a:p>
        </p:txBody>
      </p:sp>
      <p:sp>
        <p:nvSpPr>
          <p:cNvPr id="4" name="ZoneTexte 3">
            <a:extLst>
              <a:ext uri="{FF2B5EF4-FFF2-40B4-BE49-F238E27FC236}">
                <a16:creationId xmlns:a16="http://schemas.microsoft.com/office/drawing/2014/main" id="{DC489113-78AD-457A-ADCC-AC61CA4023B8}"/>
              </a:ext>
            </a:extLst>
          </p:cNvPr>
          <p:cNvSpPr txBox="1"/>
          <p:nvPr/>
        </p:nvSpPr>
        <p:spPr>
          <a:xfrm>
            <a:off x="2264899" y="2269363"/>
            <a:ext cx="5866227" cy="923330"/>
          </a:xfrm>
          <a:prstGeom prst="rect">
            <a:avLst/>
          </a:prstGeom>
          <a:noFill/>
        </p:spPr>
        <p:txBody>
          <a:bodyPr wrap="square" rtlCol="0">
            <a:spAutoFit/>
          </a:bodyPr>
          <a:lstStyle/>
          <a:p>
            <a:r>
              <a:rPr lang="fr-FR" b="1" dirty="0"/>
              <a:t>Bloc 2</a:t>
            </a:r>
            <a:r>
              <a:rPr lang="fr-FR" dirty="0"/>
              <a:t>: Mise en valeur et approvisionnement</a:t>
            </a:r>
          </a:p>
          <a:p>
            <a:endParaRPr lang="fr-FR" dirty="0"/>
          </a:p>
          <a:p>
            <a:r>
              <a:rPr lang="fr-FR" b="1" dirty="0"/>
              <a:t>Compétence</a:t>
            </a:r>
            <a:r>
              <a:rPr lang="fr-FR" dirty="0"/>
              <a:t>: Approvisionner, mettre en rayon</a:t>
            </a:r>
          </a:p>
        </p:txBody>
      </p:sp>
      <p:sp>
        <p:nvSpPr>
          <p:cNvPr id="5" name="ZoneTexte 4">
            <a:extLst>
              <a:ext uri="{FF2B5EF4-FFF2-40B4-BE49-F238E27FC236}">
                <a16:creationId xmlns:a16="http://schemas.microsoft.com/office/drawing/2014/main" id="{54560F74-F5C3-4A96-B048-BB1AE4402BE2}"/>
              </a:ext>
            </a:extLst>
          </p:cNvPr>
          <p:cNvSpPr txBox="1"/>
          <p:nvPr/>
        </p:nvSpPr>
        <p:spPr>
          <a:xfrm>
            <a:off x="2264899" y="3665308"/>
            <a:ext cx="7858621" cy="2585323"/>
          </a:xfrm>
          <a:prstGeom prst="rect">
            <a:avLst/>
          </a:prstGeom>
          <a:noFill/>
        </p:spPr>
        <p:txBody>
          <a:bodyPr wrap="square" rtlCol="0">
            <a:spAutoFit/>
          </a:bodyPr>
          <a:lstStyle/>
          <a:p>
            <a:r>
              <a:rPr lang="fr-FR" b="1" dirty="0"/>
              <a:t>Commentaires</a:t>
            </a:r>
            <a:r>
              <a:rPr lang="fr-FR" dirty="0"/>
              <a:t>:</a:t>
            </a:r>
          </a:p>
          <a:p>
            <a:endParaRPr lang="fr-FR" dirty="0"/>
          </a:p>
          <a:p>
            <a:r>
              <a:rPr lang="fr-FR" dirty="0"/>
              <a:t>L’élève met les produits en rayon sans forcément être capable de déterminer les quantités. Il a besoin d’aide pour vérifier le respect des consignes et des règles. Il ne semble pas capable de déterminer les anomalies et ne connait pas la procédure en cas de DLC dépassée. Ses connaissances (</a:t>
            </a:r>
            <a:r>
              <a:rPr lang="fr-FR" u="sng" dirty="0"/>
              <a:t>ex</a:t>
            </a:r>
            <a:r>
              <a:rPr lang="fr-FR" dirty="0"/>
              <a:t>: chaîne du froid) et leur application sont encore partielles.</a:t>
            </a:r>
          </a:p>
          <a:p>
            <a:endParaRPr lang="fr-FR" dirty="0">
              <a:solidFill>
                <a:srgbClr val="00B050"/>
              </a:solidFill>
            </a:endParaRPr>
          </a:p>
        </p:txBody>
      </p:sp>
      <p:pic>
        <p:nvPicPr>
          <p:cNvPr id="3" name="Audio 2">
            <a:hlinkClick r:id="" action="ppaction://media"/>
            <a:extLst>
              <a:ext uri="{FF2B5EF4-FFF2-40B4-BE49-F238E27FC236}">
                <a16:creationId xmlns:a16="http://schemas.microsoft.com/office/drawing/2014/main" id="{A440DD11-D345-411A-9690-044308EF76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471" y="1638466"/>
            <a:ext cx="609600" cy="609600"/>
          </a:xfrm>
          <a:prstGeom prst="rect">
            <a:avLst/>
          </a:prstGeom>
        </p:spPr>
      </p:pic>
    </p:spTree>
    <p:extLst>
      <p:ext uri="{BB962C8B-B14F-4D97-AF65-F5344CB8AC3E}">
        <p14:creationId xmlns:p14="http://schemas.microsoft.com/office/powerpoint/2010/main" val="1269536086"/>
      </p:ext>
    </p:extLst>
  </p:cSld>
  <p:clrMapOvr>
    <a:masterClrMapping/>
  </p:clrMapOvr>
  <mc:AlternateContent xmlns:mc="http://schemas.openxmlformats.org/markup-compatibility/2006" xmlns:p14="http://schemas.microsoft.com/office/powerpoint/2010/main">
    <mc:Choice Requires="p14">
      <p:transition spd="slow" p14:dur="2000" advTm="76716"/>
    </mc:Choice>
    <mc:Fallback xmlns="">
      <p:transition spd="slow" advTm="76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2C1B580-8B09-412F-B468-32485CE1C170}"/>
              </a:ext>
            </a:extLst>
          </p:cNvPr>
          <p:cNvSpPr txBox="1"/>
          <p:nvPr/>
        </p:nvSpPr>
        <p:spPr>
          <a:xfrm>
            <a:off x="3010486" y="493373"/>
            <a:ext cx="7104185" cy="830997"/>
          </a:xfrm>
          <a:prstGeom prst="rect">
            <a:avLst/>
          </a:prstGeom>
          <a:noFill/>
        </p:spPr>
        <p:txBody>
          <a:bodyPr wrap="square" rtlCol="0">
            <a:spAutoFit/>
          </a:bodyPr>
          <a:lstStyle/>
          <a:p>
            <a:pPr algn="ctr"/>
            <a:r>
              <a:rPr lang="fr-FR" sz="4800" dirty="0"/>
              <a:t>Conclusion</a:t>
            </a:r>
          </a:p>
        </p:txBody>
      </p:sp>
      <p:pic>
        <p:nvPicPr>
          <p:cNvPr id="1026" name="Picture 2">
            <a:extLst>
              <a:ext uri="{FF2B5EF4-FFF2-40B4-BE49-F238E27FC236}">
                <a16:creationId xmlns:a16="http://schemas.microsoft.com/office/drawing/2014/main" id="{6C73197F-B05E-4535-8912-A43ACF9D56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256" t="15179" r="11436" b="15897"/>
          <a:stretch/>
        </p:blipFill>
        <p:spPr bwMode="auto">
          <a:xfrm>
            <a:off x="3562344" y="1795947"/>
            <a:ext cx="6000468" cy="406483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85DE62E-24CB-45E0-BC3F-E8F914A45F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41146" y="714770"/>
            <a:ext cx="609600" cy="609600"/>
          </a:xfrm>
          <a:prstGeom prst="rect">
            <a:avLst/>
          </a:prstGeom>
        </p:spPr>
      </p:pic>
    </p:spTree>
    <p:extLst>
      <p:ext uri="{BB962C8B-B14F-4D97-AF65-F5344CB8AC3E}">
        <p14:creationId xmlns:p14="http://schemas.microsoft.com/office/powerpoint/2010/main" val="4251165803"/>
      </p:ext>
    </p:extLst>
  </p:cSld>
  <p:clrMapOvr>
    <a:masterClrMapping/>
  </p:clrMapOvr>
  <mc:AlternateContent xmlns:mc="http://schemas.openxmlformats.org/markup-compatibility/2006" xmlns:p14="http://schemas.microsoft.com/office/powerpoint/2010/main">
    <mc:Choice Requires="p14">
      <p:transition spd="slow" p14:dur="2000" advTm="125507"/>
    </mc:Choice>
    <mc:Fallback xmlns="">
      <p:transition spd="slow" advTm="12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F114E7B-C60E-4BB1-BAB8-B91F98CEFF0F}"/>
              </a:ext>
            </a:extLst>
          </p:cNvPr>
          <p:cNvSpPr>
            <a:spLocks noGrp="1"/>
          </p:cNvSpPr>
          <p:nvPr>
            <p:ph type="title"/>
          </p:nvPr>
        </p:nvSpPr>
        <p:spPr>
          <a:xfrm>
            <a:off x="1055076" y="1294228"/>
            <a:ext cx="4178105" cy="5205046"/>
          </a:xfrm>
        </p:spPr>
        <p:txBody>
          <a:bodyPr>
            <a:normAutofit fontScale="90000"/>
          </a:bodyPr>
          <a:lstStyle/>
          <a:p>
            <a:r>
              <a:rPr lang="fr-FR" sz="2000" b="1" dirty="0"/>
              <a:t>En amont </a:t>
            </a:r>
            <a:r>
              <a:rPr lang="fr-FR" sz="2000" dirty="0"/>
              <a:t>des PFMP</a:t>
            </a:r>
            <a:br>
              <a:rPr lang="fr-FR" sz="2000" b="1" dirty="0"/>
            </a:br>
            <a:r>
              <a:rPr lang="fr-FR" sz="2000" dirty="0"/>
              <a:t>Identifier en équipe les compétences travaillées en formation qui pourront être réinvesties en PFMP. Négocier avec les tuteurs les activités confiées aux élèves</a:t>
            </a:r>
            <a:br>
              <a:rPr lang="fr-FR" sz="2000" dirty="0"/>
            </a:br>
            <a:br>
              <a:rPr lang="fr-FR" sz="2000" dirty="0"/>
            </a:br>
            <a:r>
              <a:rPr lang="fr-FR" sz="2000" b="1" dirty="0"/>
              <a:t>Pendant </a:t>
            </a:r>
            <a:r>
              <a:rPr lang="fr-FR" sz="2000" dirty="0"/>
              <a:t>les PFMP</a:t>
            </a:r>
            <a:br>
              <a:rPr lang="fr-FR" sz="2000" dirty="0"/>
            </a:br>
            <a:r>
              <a:rPr lang="fr-FR" sz="2000" dirty="0"/>
              <a:t>Repérer les compétences mises en œuvre en fonction du contexte professionnel</a:t>
            </a:r>
            <a:br>
              <a:rPr lang="fr-FR" sz="2000" dirty="0"/>
            </a:br>
            <a:br>
              <a:rPr lang="fr-FR" sz="2000" dirty="0"/>
            </a:br>
            <a:r>
              <a:rPr lang="fr-FR" sz="2000" b="1" dirty="0"/>
              <a:t>Après </a:t>
            </a:r>
            <a:r>
              <a:rPr lang="fr-FR" sz="2000" dirty="0"/>
              <a:t>les PFMP</a:t>
            </a:r>
            <a:br>
              <a:rPr lang="fr-FR" sz="2000" b="1" dirty="0"/>
            </a:br>
            <a:r>
              <a:rPr lang="fr-FR" sz="2000" dirty="0"/>
              <a:t>Effectuer un positionnement sur le niveau d’acquisition des compétences à partir du bilan de PFMP avec le tuteur et des travaux des élèves</a:t>
            </a:r>
            <a:br>
              <a:rPr lang="fr-FR" sz="2000" dirty="0"/>
            </a:br>
            <a:br>
              <a:rPr lang="fr-FR" sz="2000" dirty="0"/>
            </a:br>
            <a:r>
              <a:rPr lang="fr-FR" sz="2000" dirty="0"/>
              <a:t>  </a:t>
            </a:r>
          </a:p>
        </p:txBody>
      </p:sp>
      <p:sp>
        <p:nvSpPr>
          <p:cNvPr id="6" name="ZoneTexte 5">
            <a:extLst>
              <a:ext uri="{FF2B5EF4-FFF2-40B4-BE49-F238E27FC236}">
                <a16:creationId xmlns:a16="http://schemas.microsoft.com/office/drawing/2014/main" id="{C75CA4D6-A4DE-4781-AD0B-B23992A6D215}"/>
              </a:ext>
            </a:extLst>
          </p:cNvPr>
          <p:cNvSpPr txBox="1"/>
          <p:nvPr/>
        </p:nvSpPr>
        <p:spPr>
          <a:xfrm>
            <a:off x="5455754" y="231913"/>
            <a:ext cx="6098344" cy="2616101"/>
          </a:xfrm>
          <a:prstGeom prst="rect">
            <a:avLst/>
          </a:prstGeom>
          <a:noFill/>
        </p:spPr>
        <p:txBody>
          <a:bodyPr wrap="square">
            <a:spAutoFit/>
          </a:bodyPr>
          <a:lstStyle/>
          <a:p>
            <a:pPr algn="ctr"/>
            <a:r>
              <a:rPr lang="fr-FR" sz="2400" b="1" dirty="0"/>
              <a:t>1-La place des PFMP dans la formation</a:t>
            </a:r>
          </a:p>
          <a:p>
            <a:pPr algn="just"/>
            <a:r>
              <a:rPr lang="fr-FR" sz="2000" dirty="0"/>
              <a:t>Les PFMP s’inscrivent dans un plan global de formation, piloté en équipe, pour permettre l’acquisition progressive des compétences: celles-ci doivent être identifiées en amont et exploitées au retour en établissement pour concourir à la construction du parcours de l’élève.</a:t>
            </a:r>
          </a:p>
        </p:txBody>
      </p:sp>
      <p:graphicFrame>
        <p:nvGraphicFramePr>
          <p:cNvPr id="7" name="Diagramme 6">
            <a:extLst>
              <a:ext uri="{FF2B5EF4-FFF2-40B4-BE49-F238E27FC236}">
                <a16:creationId xmlns:a16="http://schemas.microsoft.com/office/drawing/2014/main" id="{726699DC-0DB5-442F-84C2-34B984A14259}"/>
              </a:ext>
            </a:extLst>
          </p:cNvPr>
          <p:cNvGraphicFramePr/>
          <p:nvPr>
            <p:extLst>
              <p:ext uri="{D42A27DB-BD31-4B8C-83A1-F6EECF244321}">
                <p14:modId xmlns:p14="http://schemas.microsoft.com/office/powerpoint/2010/main" val="2500447472"/>
              </p:ext>
            </p:extLst>
          </p:nvPr>
        </p:nvGraphicFramePr>
        <p:xfrm>
          <a:off x="6203603" y="2966343"/>
          <a:ext cx="4602646" cy="37082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Audio 2">
            <a:hlinkClick r:id="" action="ppaction://media"/>
            <a:extLst>
              <a:ext uri="{FF2B5EF4-FFF2-40B4-BE49-F238E27FC236}">
                <a16:creationId xmlns:a16="http://schemas.microsoft.com/office/drawing/2014/main" id="{AB87A162-B290-4CEB-8C1A-86106289AFC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81823" y="619610"/>
            <a:ext cx="609600" cy="609600"/>
          </a:xfrm>
          <a:prstGeom prst="rect">
            <a:avLst/>
          </a:prstGeom>
        </p:spPr>
      </p:pic>
    </p:spTree>
    <p:extLst>
      <p:ext uri="{BB962C8B-B14F-4D97-AF65-F5344CB8AC3E}">
        <p14:creationId xmlns:p14="http://schemas.microsoft.com/office/powerpoint/2010/main" val="1464821011"/>
      </p:ext>
    </p:extLst>
  </p:cSld>
  <p:clrMapOvr>
    <a:masterClrMapping/>
  </p:clrMapOvr>
  <mc:AlternateContent xmlns:mc="http://schemas.openxmlformats.org/markup-compatibility/2006" xmlns:p14="http://schemas.microsoft.com/office/powerpoint/2010/main">
    <mc:Choice Requires="p14">
      <p:transition spd="slow" p14:dur="2000" advTm="100616"/>
    </mc:Choice>
    <mc:Fallback xmlns="">
      <p:transition spd="slow" advTm="100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6EB3CA2-F057-47FD-BC0E-8F991B6F6A22}"/>
              </a:ext>
            </a:extLst>
          </p:cNvPr>
          <p:cNvSpPr>
            <a:spLocks noGrp="1"/>
          </p:cNvSpPr>
          <p:nvPr>
            <p:ph type="title"/>
          </p:nvPr>
        </p:nvSpPr>
        <p:spPr>
          <a:xfrm>
            <a:off x="1026942" y="2140430"/>
            <a:ext cx="4178104" cy="3924887"/>
          </a:xfrm>
        </p:spPr>
        <p:txBody>
          <a:bodyPr>
            <a:normAutofit fontScale="90000"/>
          </a:bodyPr>
          <a:lstStyle/>
          <a:p>
            <a:r>
              <a:rPr lang="fr-FR" sz="1800" b="1" dirty="0"/>
              <a:t>Qu’est-ce que les élèves apprennent en PFMP?</a:t>
            </a:r>
            <a:br>
              <a:rPr lang="fr-FR" sz="1800" b="1" dirty="0"/>
            </a:br>
            <a:br>
              <a:rPr lang="fr-FR" sz="1800" b="1" dirty="0"/>
            </a:br>
            <a:r>
              <a:rPr lang="fr-FR" sz="1800" dirty="0"/>
              <a:t>Toutes les PFMP ne se valent pas car il existe des tâches « pauvres » et répétitives. Toutes les situations de travail ne sont pas transformables en situation de formation.</a:t>
            </a:r>
            <a:br>
              <a:rPr lang="fr-FR" sz="1800" dirty="0"/>
            </a:br>
            <a:br>
              <a:rPr lang="fr-FR" sz="1800" dirty="0"/>
            </a:br>
            <a:r>
              <a:rPr lang="fr-FR" sz="1800" dirty="0"/>
              <a:t>On apprend « </a:t>
            </a:r>
            <a:r>
              <a:rPr lang="fr-FR" sz="1800" b="1" dirty="0"/>
              <a:t>à faire </a:t>
            </a:r>
            <a:r>
              <a:rPr lang="fr-FR" sz="1800" dirty="0"/>
              <a:t>» par le travail en PFMP et on apprend « </a:t>
            </a:r>
            <a:r>
              <a:rPr lang="fr-FR" sz="1800" b="1" dirty="0"/>
              <a:t>à partir du faire </a:t>
            </a:r>
            <a:r>
              <a:rPr lang="fr-FR" sz="1800" dirty="0"/>
              <a:t>» par une mise à distance du travail (analyse réflexive). Il s’agit d’inciter les élèves </a:t>
            </a:r>
            <a:r>
              <a:rPr lang="fr-FR" sz="1800" b="1" dirty="0"/>
              <a:t>à réfléchir</a:t>
            </a:r>
            <a:r>
              <a:rPr lang="fr-FR" sz="1800" dirty="0"/>
              <a:t>, à </a:t>
            </a:r>
            <a:r>
              <a:rPr lang="fr-FR" sz="1800" b="1" dirty="0"/>
              <a:t>analyser</a:t>
            </a:r>
            <a:r>
              <a:rPr lang="fr-FR" sz="1800" dirty="0"/>
              <a:t> leurs actions, leur travail en PFMP.</a:t>
            </a:r>
            <a:br>
              <a:rPr lang="fr-FR" sz="1800" dirty="0"/>
            </a:br>
            <a:br>
              <a:rPr lang="fr-FR" sz="1800" dirty="0"/>
            </a:br>
            <a:br>
              <a:rPr lang="fr-FR" sz="1800" dirty="0"/>
            </a:br>
            <a:br>
              <a:rPr lang="fr-FR" sz="1800" dirty="0"/>
            </a:br>
            <a:br>
              <a:rPr lang="fr-FR" sz="1800" dirty="0"/>
            </a:br>
            <a:endParaRPr lang="fr-FR" sz="1800" dirty="0"/>
          </a:p>
        </p:txBody>
      </p:sp>
      <p:sp>
        <p:nvSpPr>
          <p:cNvPr id="5" name="ZoneTexte 4">
            <a:extLst>
              <a:ext uri="{FF2B5EF4-FFF2-40B4-BE49-F238E27FC236}">
                <a16:creationId xmlns:a16="http://schemas.microsoft.com/office/drawing/2014/main" id="{E390F744-098C-4F15-B7E1-613DC8AC261B}"/>
              </a:ext>
            </a:extLst>
          </p:cNvPr>
          <p:cNvSpPr txBox="1"/>
          <p:nvPr/>
        </p:nvSpPr>
        <p:spPr>
          <a:xfrm>
            <a:off x="5303520" y="407963"/>
            <a:ext cx="6471138" cy="2646878"/>
          </a:xfrm>
          <a:prstGeom prst="rect">
            <a:avLst/>
          </a:prstGeom>
          <a:noFill/>
        </p:spPr>
        <p:txBody>
          <a:bodyPr wrap="square" rtlCol="0">
            <a:spAutoFit/>
          </a:bodyPr>
          <a:lstStyle/>
          <a:p>
            <a:pPr algn="ctr"/>
            <a:r>
              <a:rPr lang="fr-FR" sz="2400" dirty="0"/>
              <a:t>2-«</a:t>
            </a:r>
            <a:r>
              <a:rPr lang="fr-FR" sz="2800" dirty="0"/>
              <a:t> </a:t>
            </a:r>
            <a:r>
              <a:rPr lang="fr-FR" sz="2400" b="1" i="1" dirty="0"/>
              <a:t>Apprendre le travail- Les liens entre le savoir et l’action </a:t>
            </a:r>
            <a:r>
              <a:rPr lang="fr-FR" sz="2400" dirty="0"/>
              <a:t>»</a:t>
            </a:r>
          </a:p>
          <a:p>
            <a:pPr algn="ctr"/>
            <a:r>
              <a:rPr lang="fr-FR" sz="2000" dirty="0"/>
              <a:t>Anne-Lise ULMANN, PNF CAP EPC, 21/01/20</a:t>
            </a:r>
          </a:p>
          <a:p>
            <a:endParaRPr lang="fr-FR" dirty="0"/>
          </a:p>
          <a:p>
            <a:r>
              <a:rPr lang="fr-FR" dirty="0"/>
              <a:t> </a:t>
            </a:r>
            <a:r>
              <a:rPr lang="fr-FR" dirty="0">
                <a:hlinkClick r:id="rId5"/>
              </a:rPr>
              <a:t>http://www.cerpeg.fr/cerpeg/index.php/filieres-tertiaire/filiere-commerciale2/cap-epc</a:t>
            </a:r>
            <a:endParaRPr lang="fr-FR" dirty="0"/>
          </a:p>
          <a:p>
            <a:endParaRPr lang="fr-FR" dirty="0"/>
          </a:p>
          <a:p>
            <a:endParaRPr lang="fr-FR" dirty="0"/>
          </a:p>
        </p:txBody>
      </p:sp>
      <p:sp>
        <p:nvSpPr>
          <p:cNvPr id="6" name="ZoneTexte 5">
            <a:extLst>
              <a:ext uri="{FF2B5EF4-FFF2-40B4-BE49-F238E27FC236}">
                <a16:creationId xmlns:a16="http://schemas.microsoft.com/office/drawing/2014/main" id="{59251E3F-10AF-4FFB-AFD0-632DFF56405E}"/>
              </a:ext>
            </a:extLst>
          </p:cNvPr>
          <p:cNvSpPr txBox="1"/>
          <p:nvPr/>
        </p:nvSpPr>
        <p:spPr>
          <a:xfrm>
            <a:off x="5500468" y="2925996"/>
            <a:ext cx="6274190" cy="3139321"/>
          </a:xfrm>
          <a:prstGeom prst="rect">
            <a:avLst/>
          </a:prstGeom>
          <a:noFill/>
        </p:spPr>
        <p:txBody>
          <a:bodyPr wrap="square" rtlCol="0">
            <a:spAutoFit/>
          </a:bodyPr>
          <a:lstStyle/>
          <a:p>
            <a:pPr marL="285750" indent="-285750">
              <a:buFont typeface="Arial" panose="020B0604020202020204" pitchFamily="34" charset="0"/>
              <a:buChar char="•"/>
            </a:pPr>
            <a:r>
              <a:rPr lang="fr-FR" i="1" dirty="0"/>
              <a:t>« La compétence n’est pas la simple maîtrise des savoirs »</a:t>
            </a:r>
          </a:p>
          <a:p>
            <a:pPr marL="285750" indent="-285750">
              <a:buFont typeface="Arial" panose="020B0604020202020204" pitchFamily="34" charset="0"/>
              <a:buChar char="•"/>
            </a:pPr>
            <a:endParaRPr lang="fr-FR" i="1" dirty="0"/>
          </a:p>
          <a:p>
            <a:pPr marL="285750" indent="-285750">
              <a:buFont typeface="Arial" panose="020B0604020202020204" pitchFamily="34" charset="0"/>
              <a:buChar char="•"/>
            </a:pPr>
            <a:r>
              <a:rPr lang="fr-FR" i="1" dirty="0"/>
              <a:t>« Travailler (en PFMP) c’est </a:t>
            </a:r>
            <a:r>
              <a:rPr lang="fr-FR" b="1" i="1" dirty="0"/>
              <a:t>ajuster</a:t>
            </a:r>
            <a:r>
              <a:rPr lang="fr-FR" i="1" dirty="0"/>
              <a:t> ce que l’on a appris (en formation) à un </a:t>
            </a:r>
            <a:r>
              <a:rPr lang="fr-FR" b="1" i="1" dirty="0"/>
              <a:t>contexte professionnel</a:t>
            </a:r>
            <a:r>
              <a:rPr lang="fr-FR" i="1" dirty="0"/>
              <a:t>, c’est-à-dire </a:t>
            </a:r>
            <a:r>
              <a:rPr lang="fr-FR" b="1" i="1" dirty="0"/>
              <a:t>faire des choix</a:t>
            </a:r>
            <a:r>
              <a:rPr lang="fr-FR" i="1" dirty="0"/>
              <a:t>, </a:t>
            </a:r>
            <a:r>
              <a:rPr lang="fr-FR" b="1" i="1" dirty="0"/>
              <a:t>analyser</a:t>
            </a:r>
            <a:r>
              <a:rPr lang="fr-FR" i="1" dirty="0"/>
              <a:t> un contexte. »</a:t>
            </a:r>
          </a:p>
          <a:p>
            <a:endParaRPr lang="fr-FR" i="1" dirty="0"/>
          </a:p>
          <a:p>
            <a:pPr marL="285750" indent="-285750">
              <a:buFont typeface="Arial" panose="020B0604020202020204" pitchFamily="34" charset="0"/>
              <a:buChar char="•"/>
            </a:pPr>
            <a:r>
              <a:rPr lang="fr-FR" i="1" dirty="0"/>
              <a:t>« Être compétent c’est </a:t>
            </a:r>
            <a:r>
              <a:rPr lang="fr-FR" b="1" i="1" dirty="0"/>
              <a:t>agir en conscience</a:t>
            </a:r>
            <a:r>
              <a:rPr lang="fr-FR" i="1" dirty="0"/>
              <a:t>, être capable d’</a:t>
            </a:r>
            <a:r>
              <a:rPr lang="fr-FR" b="1" i="1" dirty="0"/>
              <a:t>expliquer </a:t>
            </a:r>
            <a:r>
              <a:rPr lang="fr-FR" i="1" dirty="0"/>
              <a:t>et</a:t>
            </a:r>
            <a:r>
              <a:rPr lang="fr-FR" b="1" i="1" dirty="0"/>
              <a:t> </a:t>
            </a:r>
            <a:r>
              <a:rPr lang="fr-FR" i="1" dirty="0"/>
              <a:t>d’</a:t>
            </a:r>
            <a:r>
              <a:rPr lang="fr-FR" b="1" i="1" dirty="0"/>
              <a:t>argumenter ses choix. </a:t>
            </a:r>
            <a:r>
              <a:rPr lang="fr-FR" i="1" dirty="0"/>
              <a:t>»</a:t>
            </a:r>
          </a:p>
          <a:p>
            <a:pPr marL="285750" indent="-285750">
              <a:buFont typeface="Arial" panose="020B0604020202020204" pitchFamily="34" charset="0"/>
              <a:buChar char="•"/>
            </a:pPr>
            <a:endParaRPr lang="fr-FR" dirty="0"/>
          </a:p>
          <a:p>
            <a:endParaRPr lang="fr-FR" dirty="0"/>
          </a:p>
        </p:txBody>
      </p:sp>
      <p:pic>
        <p:nvPicPr>
          <p:cNvPr id="2" name="Audio 1">
            <a:hlinkClick r:id="" action="ppaction://media"/>
            <a:extLst>
              <a:ext uri="{FF2B5EF4-FFF2-40B4-BE49-F238E27FC236}">
                <a16:creationId xmlns:a16="http://schemas.microsoft.com/office/drawing/2014/main" id="{F0D57B0B-6CA9-4697-8FE9-FD1B5F0E46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4111" y="644574"/>
            <a:ext cx="609600" cy="609600"/>
          </a:xfrm>
          <a:prstGeom prst="rect">
            <a:avLst/>
          </a:prstGeom>
        </p:spPr>
      </p:pic>
    </p:spTree>
    <p:extLst>
      <p:ext uri="{BB962C8B-B14F-4D97-AF65-F5344CB8AC3E}">
        <p14:creationId xmlns:p14="http://schemas.microsoft.com/office/powerpoint/2010/main" val="1242672914"/>
      </p:ext>
    </p:extLst>
  </p:cSld>
  <p:clrMapOvr>
    <a:masterClrMapping/>
  </p:clrMapOvr>
  <mc:AlternateContent xmlns:mc="http://schemas.openxmlformats.org/markup-compatibility/2006" xmlns:p14="http://schemas.microsoft.com/office/powerpoint/2010/main">
    <mc:Choice Requires="p14">
      <p:transition spd="slow" p14:dur="2000" advTm="156479"/>
    </mc:Choice>
    <mc:Fallback xmlns="">
      <p:transition spd="slow" advTm="15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FF68FC-F66C-4B6D-8FD9-08030F6F532A}"/>
              </a:ext>
            </a:extLst>
          </p:cNvPr>
          <p:cNvSpPr>
            <a:spLocks noGrp="1"/>
          </p:cNvSpPr>
          <p:nvPr>
            <p:ph type="title"/>
          </p:nvPr>
        </p:nvSpPr>
        <p:spPr>
          <a:xfrm>
            <a:off x="543951" y="1300428"/>
            <a:ext cx="3910818" cy="4738955"/>
          </a:xfrm>
        </p:spPr>
        <p:txBody>
          <a:bodyPr>
            <a:normAutofit/>
          </a:bodyPr>
          <a:lstStyle/>
          <a:p>
            <a:r>
              <a:rPr lang="fr-FR" sz="2400" dirty="0"/>
              <a:t>Les </a:t>
            </a:r>
            <a:r>
              <a:rPr lang="fr-FR" sz="2400" b="1" dirty="0"/>
              <a:t>activités</a:t>
            </a:r>
            <a:r>
              <a:rPr lang="fr-FR" sz="2400" dirty="0"/>
              <a:t> réalisées en PFMP peuvent donner lieu à des </a:t>
            </a:r>
            <a:r>
              <a:rPr lang="fr-FR" sz="2400" b="1" dirty="0"/>
              <a:t>comptes rendus</a:t>
            </a:r>
            <a:r>
              <a:rPr lang="fr-FR" sz="2400" dirty="0"/>
              <a:t>:</a:t>
            </a:r>
            <a:br>
              <a:rPr lang="fr-FR" sz="2400" dirty="0"/>
            </a:br>
            <a:r>
              <a:rPr lang="fr-FR" sz="2400" dirty="0"/>
              <a:t>			</a:t>
            </a:r>
            <a:r>
              <a:rPr lang="fr-FR" sz="2800" dirty="0"/>
              <a:t>-écrits</a:t>
            </a:r>
            <a:br>
              <a:rPr lang="fr-FR" sz="2800" dirty="0"/>
            </a:br>
            <a:r>
              <a:rPr lang="fr-FR" sz="2800" dirty="0"/>
              <a:t>			-oraux</a:t>
            </a:r>
            <a:br>
              <a:rPr lang="fr-FR" sz="2800" dirty="0"/>
            </a:br>
            <a:r>
              <a:rPr lang="fr-FR" sz="2800" dirty="0"/>
              <a:t>			-photos</a:t>
            </a:r>
            <a:br>
              <a:rPr lang="fr-FR" sz="2800" dirty="0"/>
            </a:br>
            <a:r>
              <a:rPr lang="fr-FR" sz="2800" dirty="0"/>
              <a:t>			-audio</a:t>
            </a:r>
            <a:br>
              <a:rPr lang="fr-FR" sz="2800" dirty="0"/>
            </a:br>
            <a:r>
              <a:rPr lang="fr-FR" sz="2800" dirty="0"/>
              <a:t>			-vidéos</a:t>
            </a:r>
            <a:br>
              <a:rPr lang="fr-FR" sz="2800" dirty="0"/>
            </a:br>
            <a:r>
              <a:rPr lang="fr-FR" sz="2800" dirty="0"/>
              <a:t>			-…</a:t>
            </a:r>
          </a:p>
        </p:txBody>
      </p:sp>
      <p:sp>
        <p:nvSpPr>
          <p:cNvPr id="3" name="ZoneTexte 2">
            <a:extLst>
              <a:ext uri="{FF2B5EF4-FFF2-40B4-BE49-F238E27FC236}">
                <a16:creationId xmlns:a16="http://schemas.microsoft.com/office/drawing/2014/main" id="{551C4A1F-1786-44FE-BF0B-187D3EFBB2B0}"/>
              </a:ext>
            </a:extLst>
          </p:cNvPr>
          <p:cNvSpPr txBox="1"/>
          <p:nvPr/>
        </p:nvSpPr>
        <p:spPr>
          <a:xfrm>
            <a:off x="4454769" y="225537"/>
            <a:ext cx="7658573" cy="6063198"/>
          </a:xfrm>
          <a:prstGeom prst="rect">
            <a:avLst/>
          </a:prstGeom>
          <a:noFill/>
        </p:spPr>
        <p:txBody>
          <a:bodyPr wrap="square" rtlCol="0">
            <a:spAutoFit/>
          </a:bodyPr>
          <a:lstStyle/>
          <a:p>
            <a:r>
              <a:rPr lang="fr-FR" sz="2400" b="1" dirty="0"/>
              <a:t>3-Exemple de positionnement à partir d’un support vidéo élève</a:t>
            </a:r>
            <a:endParaRPr lang="fr-FR" dirty="0"/>
          </a:p>
          <a:p>
            <a:pPr algn="ctr"/>
            <a:r>
              <a:rPr lang="fr-FR" sz="2400" dirty="0"/>
              <a:t>A partir de la vidéo suivante:</a:t>
            </a:r>
          </a:p>
          <a:p>
            <a:pPr algn="ctr"/>
            <a:r>
              <a:rPr lang="fr-FR" sz="2400" dirty="0">
                <a:latin typeface="arial" panose="020B0604020202020204" pitchFamily="34" charset="0"/>
              </a:rPr>
              <a:t>PFMP</a:t>
            </a:r>
            <a:r>
              <a:rPr lang="fr-FR" sz="2400" b="0" i="0" dirty="0">
                <a:effectLst/>
                <a:latin typeface="arial" panose="020B0604020202020204" pitchFamily="34" charset="0"/>
              </a:rPr>
              <a:t> chez Carrefour </a:t>
            </a:r>
            <a:r>
              <a:rPr lang="fr-FR" sz="2400" dirty="0" err="1">
                <a:latin typeface="arial" panose="020B0604020202020204" pitchFamily="34" charset="0"/>
              </a:rPr>
              <a:t>M</a:t>
            </a:r>
            <a:r>
              <a:rPr lang="fr-FR" sz="2400" b="0" i="0" dirty="0" err="1">
                <a:effectLst/>
                <a:latin typeface="arial" panose="020B0604020202020204" pitchFamily="34" charset="0"/>
              </a:rPr>
              <a:t>arket</a:t>
            </a:r>
            <a:br>
              <a:rPr lang="fr-FR" sz="2400" dirty="0"/>
            </a:br>
            <a:r>
              <a:rPr lang="fr-FR" sz="2400" b="0" i="0" u="none" strike="noStrike" dirty="0">
                <a:solidFill>
                  <a:srgbClr val="444444"/>
                </a:solidFill>
                <a:effectLst/>
                <a:latin typeface="arial" panose="020B0604020202020204" pitchFamily="34" charset="0"/>
                <a:hlinkClick r:id="rId6"/>
              </a:rPr>
              <a:t>https://youtu.be/NpA9BMHSbU4</a:t>
            </a:r>
            <a:endParaRPr lang="fr-FR" sz="2400" u="none" strike="noStrike" dirty="0">
              <a:solidFill>
                <a:srgbClr val="444444"/>
              </a:solidFill>
              <a:latin typeface="arial" panose="020B0604020202020204" pitchFamily="34" charset="0"/>
            </a:endParaRPr>
          </a:p>
          <a:p>
            <a:endParaRPr lang="fr-FR" sz="2400" dirty="0">
              <a:solidFill>
                <a:srgbClr val="444444"/>
              </a:solidFill>
              <a:latin typeface="arial" panose="020B0604020202020204" pitchFamily="34" charset="0"/>
            </a:endParaRPr>
          </a:p>
          <a:p>
            <a:endParaRPr lang="fr-FR" sz="2400" dirty="0">
              <a:solidFill>
                <a:srgbClr val="444444"/>
              </a:solidFill>
              <a:latin typeface="arial" panose="020B0604020202020204" pitchFamily="34" charset="0"/>
            </a:endParaRPr>
          </a:p>
          <a:p>
            <a:endParaRPr lang="fr-FR" sz="2400" dirty="0">
              <a:solidFill>
                <a:srgbClr val="444444"/>
              </a:solidFill>
              <a:latin typeface="arial" panose="020B0604020202020204" pitchFamily="34" charset="0"/>
            </a:endParaRPr>
          </a:p>
          <a:p>
            <a:endParaRPr lang="fr-FR" sz="2400" dirty="0">
              <a:solidFill>
                <a:srgbClr val="444444"/>
              </a:solidFill>
              <a:latin typeface="arial" panose="020B0604020202020204" pitchFamily="34" charset="0"/>
            </a:endParaRPr>
          </a:p>
          <a:p>
            <a:endParaRPr lang="fr-FR" sz="2400" dirty="0">
              <a:solidFill>
                <a:srgbClr val="444444"/>
              </a:solidFill>
              <a:latin typeface="arial" panose="020B0604020202020204" pitchFamily="34" charset="0"/>
            </a:endParaRPr>
          </a:p>
          <a:p>
            <a:endParaRPr lang="fr-FR" sz="2400" dirty="0">
              <a:solidFill>
                <a:srgbClr val="444444"/>
              </a:solidFill>
              <a:latin typeface="arial" panose="020B0604020202020204" pitchFamily="34" charset="0"/>
            </a:endParaRPr>
          </a:p>
          <a:p>
            <a:endParaRPr lang="fr-FR" sz="2400" dirty="0">
              <a:solidFill>
                <a:srgbClr val="444444"/>
              </a:solidFill>
              <a:latin typeface="arial" panose="020B0604020202020204" pitchFamily="34" charset="0"/>
            </a:endParaRPr>
          </a:p>
          <a:p>
            <a:r>
              <a:rPr lang="fr-FR" sz="2000" dirty="0">
                <a:latin typeface="arial" panose="020B0604020202020204" pitchFamily="34" charset="0"/>
              </a:rPr>
              <a:t>1-Repérer les </a:t>
            </a:r>
            <a:r>
              <a:rPr lang="fr-FR" sz="2000" b="1" dirty="0">
                <a:latin typeface="arial" panose="020B0604020202020204" pitchFamily="34" charset="0"/>
              </a:rPr>
              <a:t>activités professionnelles </a:t>
            </a:r>
            <a:r>
              <a:rPr lang="fr-FR" sz="2000" dirty="0">
                <a:latin typeface="arial" panose="020B0604020202020204" pitchFamily="34" charset="0"/>
              </a:rPr>
              <a:t>décrites par l’élève</a:t>
            </a:r>
          </a:p>
          <a:p>
            <a:r>
              <a:rPr lang="fr-FR" sz="2000" dirty="0">
                <a:latin typeface="arial" panose="020B0604020202020204" pitchFamily="34" charset="0"/>
              </a:rPr>
              <a:t>2-Identifier les </a:t>
            </a:r>
            <a:r>
              <a:rPr lang="fr-FR" sz="2000" b="1" dirty="0">
                <a:latin typeface="arial" panose="020B0604020202020204" pitchFamily="34" charset="0"/>
              </a:rPr>
              <a:t>compétences professionnelles </a:t>
            </a:r>
            <a:r>
              <a:rPr lang="fr-FR" sz="2000" dirty="0">
                <a:latin typeface="arial" panose="020B0604020202020204" pitchFamily="34" charset="0"/>
              </a:rPr>
              <a:t>mises en œuvre</a:t>
            </a:r>
          </a:p>
          <a:p>
            <a:r>
              <a:rPr lang="fr-FR" sz="2000" dirty="0">
                <a:latin typeface="arial" panose="020B0604020202020204" pitchFamily="34" charset="0"/>
              </a:rPr>
              <a:t>3-Proposer un </a:t>
            </a:r>
            <a:r>
              <a:rPr lang="fr-FR" sz="2000" b="1" dirty="0">
                <a:latin typeface="arial" panose="020B0604020202020204" pitchFamily="34" charset="0"/>
              </a:rPr>
              <a:t>positionnement</a:t>
            </a:r>
            <a:r>
              <a:rPr lang="fr-FR" sz="2000" dirty="0">
                <a:latin typeface="arial" panose="020B0604020202020204" pitchFamily="34" charset="0"/>
              </a:rPr>
              <a:t> sur l’échelle des descripteurs</a:t>
            </a:r>
          </a:p>
          <a:p>
            <a:r>
              <a:rPr lang="fr-FR" sz="2000" dirty="0">
                <a:latin typeface="arial" panose="020B0604020202020204" pitchFamily="34" charset="0"/>
              </a:rPr>
              <a:t>4-Identifier les </a:t>
            </a:r>
            <a:r>
              <a:rPr lang="fr-FR" sz="2000" b="1" dirty="0">
                <a:latin typeface="arial" panose="020B0604020202020204" pitchFamily="34" charset="0"/>
              </a:rPr>
              <a:t>éléments qui manquent </a:t>
            </a:r>
            <a:r>
              <a:rPr lang="fr-FR" sz="2000" dirty="0">
                <a:latin typeface="arial" panose="020B0604020202020204" pitchFamily="34" charset="0"/>
              </a:rPr>
              <a:t>pour affiner le positionnement</a:t>
            </a:r>
            <a:endParaRPr lang="fr-FR" sz="2000" dirty="0"/>
          </a:p>
        </p:txBody>
      </p:sp>
      <p:pic>
        <p:nvPicPr>
          <p:cNvPr id="4" name="Audio 3">
            <a:hlinkClick r:id="" action="ppaction://media"/>
            <a:extLst>
              <a:ext uri="{FF2B5EF4-FFF2-40B4-BE49-F238E27FC236}">
                <a16:creationId xmlns:a16="http://schemas.microsoft.com/office/drawing/2014/main" id="{B95C05E7-DADA-46DD-AFF5-163769D6C8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89760" y="684627"/>
            <a:ext cx="609600" cy="609600"/>
          </a:xfrm>
          <a:prstGeom prst="rect">
            <a:avLst/>
          </a:prstGeom>
        </p:spPr>
      </p:pic>
      <p:pic>
        <p:nvPicPr>
          <p:cNvPr id="5" name="Média en ligne 4" title="Stage chez Carrefour market">
            <a:hlinkClick r:id="" action="ppaction://media"/>
            <a:extLst>
              <a:ext uri="{FF2B5EF4-FFF2-40B4-BE49-F238E27FC236}">
                <a16:creationId xmlns:a16="http://schemas.microsoft.com/office/drawing/2014/main" id="{424A2E99-B395-4F97-9902-BA66051240DE}"/>
              </a:ext>
            </a:extLst>
          </p:cNvPr>
          <p:cNvPicPr>
            <a:picLocks noRot="1" noChangeAspect="1"/>
          </p:cNvPicPr>
          <p:nvPr>
            <a:videoFile r:link="rId3"/>
          </p:nvPr>
        </p:nvPicPr>
        <p:blipFill>
          <a:blip r:embed="rId8"/>
          <a:stretch>
            <a:fillRect/>
          </a:stretch>
        </p:blipFill>
        <p:spPr>
          <a:xfrm>
            <a:off x="6353238" y="2157150"/>
            <a:ext cx="4024697" cy="2273954"/>
          </a:xfrm>
          <a:prstGeom prst="rect">
            <a:avLst/>
          </a:prstGeom>
        </p:spPr>
      </p:pic>
    </p:spTree>
    <p:extLst>
      <p:ext uri="{BB962C8B-B14F-4D97-AF65-F5344CB8AC3E}">
        <p14:creationId xmlns:p14="http://schemas.microsoft.com/office/powerpoint/2010/main" val="1068290621"/>
      </p:ext>
    </p:extLst>
  </p:cSld>
  <p:clrMapOvr>
    <a:masterClrMapping/>
  </p:clrMapOvr>
  <mc:AlternateContent xmlns:mc="http://schemas.openxmlformats.org/markup-compatibility/2006" xmlns:p14="http://schemas.microsoft.com/office/powerpoint/2010/main">
    <mc:Choice Requires="p14">
      <p:transition spd="slow" p14:dur="2000" advTm="93243"/>
    </mc:Choice>
    <mc:Fallback xmlns="">
      <p:transition spd="slow" advTm="93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3">
            <a:extLst>
              <a:ext uri="{FF2B5EF4-FFF2-40B4-BE49-F238E27FC236}">
                <a16:creationId xmlns:a16="http://schemas.microsoft.com/office/drawing/2014/main" id="{C4CBA2E9-5274-4268-98CA-6B8FDC021A91}"/>
              </a:ext>
            </a:extLst>
          </p:cNvPr>
          <p:cNvGraphicFramePr>
            <a:graphicFrameLocks noGrp="1"/>
          </p:cNvGraphicFramePr>
          <p:nvPr>
            <p:extLst>
              <p:ext uri="{D42A27DB-BD31-4B8C-83A1-F6EECF244321}">
                <p14:modId xmlns:p14="http://schemas.microsoft.com/office/powerpoint/2010/main" val="381033504"/>
              </p:ext>
            </p:extLst>
          </p:nvPr>
        </p:nvGraphicFramePr>
        <p:xfrm>
          <a:off x="2438180" y="1255462"/>
          <a:ext cx="8815974" cy="5194842"/>
        </p:xfrm>
        <a:graphic>
          <a:graphicData uri="http://schemas.openxmlformats.org/drawingml/2006/table">
            <a:tbl>
              <a:tblPr firstRow="1" bandRow="1">
                <a:tableStyleId>{5C22544A-7EE6-4342-B048-85BDC9FD1C3A}</a:tableStyleId>
              </a:tblPr>
              <a:tblGrid>
                <a:gridCol w="3800861">
                  <a:extLst>
                    <a:ext uri="{9D8B030D-6E8A-4147-A177-3AD203B41FA5}">
                      <a16:colId xmlns:a16="http://schemas.microsoft.com/office/drawing/2014/main" val="191508709"/>
                    </a:ext>
                  </a:extLst>
                </a:gridCol>
                <a:gridCol w="5015113">
                  <a:extLst>
                    <a:ext uri="{9D8B030D-6E8A-4147-A177-3AD203B41FA5}">
                      <a16:colId xmlns:a16="http://schemas.microsoft.com/office/drawing/2014/main" val="3800840921"/>
                    </a:ext>
                  </a:extLst>
                </a:gridCol>
              </a:tblGrid>
              <a:tr h="0">
                <a:tc>
                  <a:txBody>
                    <a:bodyPr/>
                    <a:lstStyle/>
                    <a:p>
                      <a:r>
                        <a:rPr lang="fr-FR" dirty="0"/>
                        <a:t>ACTIVITES</a:t>
                      </a:r>
                    </a:p>
                  </a:txBody>
                  <a:tcPr anchor="ctr"/>
                </a:tc>
                <a:tc>
                  <a:txBody>
                    <a:bodyPr/>
                    <a:lstStyle/>
                    <a:p>
                      <a:r>
                        <a:rPr lang="fr-FR" dirty="0"/>
                        <a:t>COMPETENCES</a:t>
                      </a:r>
                    </a:p>
                  </a:txBody>
                  <a:tcPr/>
                </a:tc>
                <a:extLst>
                  <a:ext uri="{0D108BD9-81ED-4DB2-BD59-A6C34878D82A}">
                    <a16:rowId xmlns:a16="http://schemas.microsoft.com/office/drawing/2014/main" val="4290527482"/>
                  </a:ext>
                </a:extLst>
              </a:tr>
              <a:tr h="422959">
                <a:tc>
                  <a:txBody>
                    <a:bodyPr/>
                    <a:lstStyle/>
                    <a:p>
                      <a:r>
                        <a:rPr lang="fr-FR" dirty="0"/>
                        <a:t>Rangement de la réserve</a:t>
                      </a:r>
                    </a:p>
                  </a:txBody>
                  <a:tcPr/>
                </a:tc>
                <a:tc>
                  <a:txBody>
                    <a:bodyPr/>
                    <a:lstStyle/>
                    <a:p>
                      <a:r>
                        <a:rPr lang="fr-FR" dirty="0"/>
                        <a:t>Bloc 1-Stocker</a:t>
                      </a:r>
                    </a:p>
                  </a:txBody>
                  <a:tcPr/>
                </a:tc>
                <a:extLst>
                  <a:ext uri="{0D108BD9-81ED-4DB2-BD59-A6C34878D82A}">
                    <a16:rowId xmlns:a16="http://schemas.microsoft.com/office/drawing/2014/main" val="826815587"/>
                  </a:ext>
                </a:extLst>
              </a:tr>
              <a:tr h="1072467">
                <a:tc>
                  <a:txBody>
                    <a:bodyPr/>
                    <a:lstStyle/>
                    <a:p>
                      <a:r>
                        <a:rPr lang="fr-FR" dirty="0"/>
                        <a:t>Mise à jour de l’état des stocks en réserve</a:t>
                      </a:r>
                    </a:p>
                  </a:txBody>
                  <a:tcPr/>
                </a:tc>
                <a:tc>
                  <a:txBody>
                    <a:bodyPr/>
                    <a:lstStyle/>
                    <a:p>
                      <a:r>
                        <a:rPr lang="fr-FR" dirty="0"/>
                        <a:t>Bloc 1-Participation à la passation de commandes fournisseurs</a:t>
                      </a:r>
                    </a:p>
                    <a:p>
                      <a:r>
                        <a:rPr lang="fr-FR" dirty="0">
                          <a:solidFill>
                            <a:srgbClr val="0070C0"/>
                          </a:solidFill>
                        </a:rPr>
                        <a:t>B2-Utilisation des outils et supports numériques</a:t>
                      </a:r>
                    </a:p>
                  </a:txBody>
                  <a:tcPr/>
                </a:tc>
                <a:extLst>
                  <a:ext uri="{0D108BD9-81ED-4DB2-BD59-A6C34878D82A}">
                    <a16:rowId xmlns:a16="http://schemas.microsoft.com/office/drawing/2014/main" val="2660243228"/>
                  </a:ext>
                </a:extLst>
              </a:tr>
              <a:tr h="1072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Mise en rayon des produits, </a:t>
                      </a:r>
                      <a:r>
                        <a:rPr lang="fr-FR" dirty="0" err="1"/>
                        <a:t>facing</a:t>
                      </a:r>
                      <a:endParaRPr lang="fr-FR" dirty="0"/>
                    </a:p>
                    <a:p>
                      <a:endParaRPr lang="fr-FR" dirty="0"/>
                    </a:p>
                  </a:txBody>
                  <a:tcPr/>
                </a:tc>
                <a:tc>
                  <a:txBody>
                    <a:bodyPr/>
                    <a:lstStyle/>
                    <a:p>
                      <a:r>
                        <a:rPr lang="fr-FR" dirty="0"/>
                        <a:t>Bloc 2-Approvisionner, mettre en rayon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70C0"/>
                          </a:solidFill>
                        </a:rPr>
                        <a:t>Bloc2-Utilisation des outils et supports numériques</a:t>
                      </a:r>
                    </a:p>
                  </a:txBody>
                  <a:tcPr/>
                </a:tc>
                <a:extLst>
                  <a:ext uri="{0D108BD9-81ED-4DB2-BD59-A6C34878D82A}">
                    <a16:rowId xmlns:a16="http://schemas.microsoft.com/office/drawing/2014/main" val="3754066566"/>
                  </a:ext>
                </a:extLst>
              </a:tr>
              <a:tr h="824977">
                <a:tc>
                  <a:txBody>
                    <a:bodyPr/>
                    <a:lstStyle/>
                    <a:p>
                      <a:r>
                        <a:rPr lang="fr-FR" dirty="0"/>
                        <a:t>Repérer et stocker les produits impropres à la vente</a:t>
                      </a:r>
                    </a:p>
                  </a:txBody>
                  <a:tcPr/>
                </a:tc>
                <a:tc>
                  <a:txBody>
                    <a:bodyPr/>
                    <a:lstStyle/>
                    <a:p>
                      <a:r>
                        <a:rPr lang="fr-FR" dirty="0"/>
                        <a:t>Bloc 2-Lutter contre la démarque</a:t>
                      </a:r>
                    </a:p>
                  </a:txBody>
                  <a:tcPr/>
                </a:tc>
                <a:extLst>
                  <a:ext uri="{0D108BD9-81ED-4DB2-BD59-A6C34878D82A}">
                    <a16:rowId xmlns:a16="http://schemas.microsoft.com/office/drawing/2014/main" val="3193769911"/>
                  </a:ext>
                </a:extLst>
              </a:tr>
              <a:tr h="1319959">
                <a:tc>
                  <a:txBody>
                    <a:bodyPr/>
                    <a:lstStyle/>
                    <a:p>
                      <a:r>
                        <a:rPr lang="fr-FR" dirty="0"/>
                        <a:t>Saisir des informations pour éditer des étiquettes prix</a:t>
                      </a:r>
                    </a:p>
                  </a:txBody>
                  <a:tcPr/>
                </a:tc>
                <a:tc>
                  <a:txBody>
                    <a:bodyPr/>
                    <a:lstStyle/>
                    <a:p>
                      <a:r>
                        <a:rPr lang="fr-FR" dirty="0"/>
                        <a:t>Bloc 2-Installer et mettre à jour la signalétique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0070C0"/>
                          </a:solidFill>
                        </a:rPr>
                        <a:t>Bloc 2-Utilisation des outils et supports numériques</a:t>
                      </a:r>
                      <a:endParaRPr lang="fr-FR" dirty="0"/>
                    </a:p>
                  </a:txBody>
                  <a:tcPr/>
                </a:tc>
                <a:extLst>
                  <a:ext uri="{0D108BD9-81ED-4DB2-BD59-A6C34878D82A}">
                    <a16:rowId xmlns:a16="http://schemas.microsoft.com/office/drawing/2014/main" val="1124583296"/>
                  </a:ext>
                </a:extLst>
              </a:tr>
            </a:tbl>
          </a:graphicData>
        </a:graphic>
      </p:graphicFrame>
      <p:sp>
        <p:nvSpPr>
          <p:cNvPr id="2" name="ZoneTexte 1">
            <a:extLst>
              <a:ext uri="{FF2B5EF4-FFF2-40B4-BE49-F238E27FC236}">
                <a16:creationId xmlns:a16="http://schemas.microsoft.com/office/drawing/2014/main" id="{C805C874-17FA-4A59-837E-62DF6AB860A6}"/>
              </a:ext>
            </a:extLst>
          </p:cNvPr>
          <p:cNvSpPr txBox="1"/>
          <p:nvPr/>
        </p:nvSpPr>
        <p:spPr>
          <a:xfrm>
            <a:off x="2438180" y="295422"/>
            <a:ext cx="8815974" cy="830997"/>
          </a:xfrm>
          <a:prstGeom prst="rect">
            <a:avLst/>
          </a:prstGeom>
          <a:noFill/>
        </p:spPr>
        <p:txBody>
          <a:bodyPr wrap="square" rtlCol="0">
            <a:spAutoFit/>
          </a:bodyPr>
          <a:lstStyle/>
          <a:p>
            <a:r>
              <a:rPr lang="fr-FR" sz="2400" dirty="0"/>
              <a:t>Identification des activités et des compétences mises en œuvre à travers le compte rendu vidéo de l’élève</a:t>
            </a:r>
          </a:p>
        </p:txBody>
      </p:sp>
      <p:pic>
        <p:nvPicPr>
          <p:cNvPr id="4" name="Audio 3">
            <a:hlinkClick r:id="" action="ppaction://media"/>
            <a:extLst>
              <a:ext uri="{FF2B5EF4-FFF2-40B4-BE49-F238E27FC236}">
                <a16:creationId xmlns:a16="http://schemas.microsoft.com/office/drawing/2014/main" id="{E0A4E17A-F9C1-48C7-B169-00488FA7D9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59987" y="645862"/>
            <a:ext cx="609600" cy="609600"/>
          </a:xfrm>
          <a:prstGeom prst="rect">
            <a:avLst/>
          </a:prstGeom>
        </p:spPr>
      </p:pic>
    </p:spTree>
    <p:extLst>
      <p:ext uri="{BB962C8B-B14F-4D97-AF65-F5344CB8AC3E}">
        <p14:creationId xmlns:p14="http://schemas.microsoft.com/office/powerpoint/2010/main" val="3277912203"/>
      </p:ext>
    </p:extLst>
  </p:cSld>
  <p:clrMapOvr>
    <a:masterClrMapping/>
  </p:clrMapOvr>
  <mc:AlternateContent xmlns:mc="http://schemas.openxmlformats.org/markup-compatibility/2006" xmlns:p14="http://schemas.microsoft.com/office/powerpoint/2010/main">
    <mc:Choice Requires="p14">
      <p:transition spd="slow" p14:dur="2000" advTm="44605"/>
    </mc:Choice>
    <mc:Fallback xmlns="">
      <p:transition spd="slow" advTm="44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556339E-7D29-4F54-BC4F-8B8654A1E84F}"/>
              </a:ext>
            </a:extLst>
          </p:cNvPr>
          <p:cNvSpPr txBox="1"/>
          <p:nvPr/>
        </p:nvSpPr>
        <p:spPr>
          <a:xfrm>
            <a:off x="2096086" y="379828"/>
            <a:ext cx="9452997" cy="461665"/>
          </a:xfrm>
          <a:prstGeom prst="rect">
            <a:avLst/>
          </a:prstGeom>
          <a:noFill/>
        </p:spPr>
        <p:txBody>
          <a:bodyPr wrap="square" rtlCol="0">
            <a:spAutoFit/>
          </a:bodyPr>
          <a:lstStyle/>
          <a:p>
            <a:r>
              <a:rPr lang="fr-FR" sz="2400" dirty="0"/>
              <a:t>Les paliers de compétences sur </a:t>
            </a:r>
            <a:r>
              <a:rPr lang="fr-FR" sz="2400" b="1" dirty="0"/>
              <a:t>la mise en rayon et le </a:t>
            </a:r>
            <a:r>
              <a:rPr lang="fr-FR" sz="2400" b="1" dirty="0" err="1"/>
              <a:t>facing</a:t>
            </a:r>
            <a:endParaRPr lang="fr-FR" sz="2400" b="1" dirty="0"/>
          </a:p>
        </p:txBody>
      </p:sp>
      <p:graphicFrame>
        <p:nvGraphicFramePr>
          <p:cNvPr id="6" name="Tableau 6">
            <a:extLst>
              <a:ext uri="{FF2B5EF4-FFF2-40B4-BE49-F238E27FC236}">
                <a16:creationId xmlns:a16="http://schemas.microsoft.com/office/drawing/2014/main" id="{CADD6728-41EB-45E1-A570-EF89642ADCB5}"/>
              </a:ext>
            </a:extLst>
          </p:cNvPr>
          <p:cNvGraphicFramePr>
            <a:graphicFrameLocks noGrp="1"/>
          </p:cNvGraphicFramePr>
          <p:nvPr>
            <p:extLst>
              <p:ext uri="{D42A27DB-BD31-4B8C-83A1-F6EECF244321}">
                <p14:modId xmlns:p14="http://schemas.microsoft.com/office/powerpoint/2010/main" val="2935748580"/>
              </p:ext>
            </p:extLst>
          </p:nvPr>
        </p:nvGraphicFramePr>
        <p:xfrm>
          <a:off x="4745995" y="1210825"/>
          <a:ext cx="6902054" cy="5051867"/>
        </p:xfrm>
        <a:graphic>
          <a:graphicData uri="http://schemas.openxmlformats.org/drawingml/2006/table">
            <a:tbl>
              <a:tblPr firstRow="1" bandRow="1">
                <a:tableStyleId>{5C22544A-7EE6-4342-B048-85BDC9FD1C3A}</a:tableStyleId>
              </a:tblPr>
              <a:tblGrid>
                <a:gridCol w="1739211">
                  <a:extLst>
                    <a:ext uri="{9D8B030D-6E8A-4147-A177-3AD203B41FA5}">
                      <a16:colId xmlns:a16="http://schemas.microsoft.com/office/drawing/2014/main" val="1485483507"/>
                    </a:ext>
                  </a:extLst>
                </a:gridCol>
                <a:gridCol w="5162843">
                  <a:extLst>
                    <a:ext uri="{9D8B030D-6E8A-4147-A177-3AD203B41FA5}">
                      <a16:colId xmlns:a16="http://schemas.microsoft.com/office/drawing/2014/main" val="2609098869"/>
                    </a:ext>
                  </a:extLst>
                </a:gridCol>
              </a:tblGrid>
              <a:tr h="571307">
                <a:tc>
                  <a:txBody>
                    <a:bodyPr/>
                    <a:lstStyle/>
                    <a:p>
                      <a:pPr algn="ctr"/>
                      <a:r>
                        <a:rPr lang="fr-FR" sz="2400" dirty="0"/>
                        <a:t>Paliers</a:t>
                      </a:r>
                    </a:p>
                  </a:txBody>
                  <a:tcPr/>
                </a:tc>
                <a:tc>
                  <a:txBody>
                    <a:bodyPr/>
                    <a:lstStyle/>
                    <a:p>
                      <a:pPr algn="ctr"/>
                      <a:r>
                        <a:rPr lang="fr-FR" sz="2400" dirty="0"/>
                        <a:t>Descripteurs</a:t>
                      </a:r>
                    </a:p>
                  </a:txBody>
                  <a:tcPr anchor="ctr"/>
                </a:tc>
                <a:extLst>
                  <a:ext uri="{0D108BD9-81ED-4DB2-BD59-A6C34878D82A}">
                    <a16:rowId xmlns:a16="http://schemas.microsoft.com/office/drawing/2014/main" val="3170538719"/>
                  </a:ext>
                </a:extLst>
              </a:tr>
              <a:tr h="907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Novice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Mettre en rayon et réaliser le </a:t>
                      </a:r>
                      <a:r>
                        <a:rPr lang="fr-FR" dirty="0" err="1"/>
                        <a:t>facing</a:t>
                      </a:r>
                      <a:r>
                        <a:rPr lang="fr-FR" dirty="0"/>
                        <a:t> avec aide, avec un plan, les quantités sont données</a:t>
                      </a:r>
                    </a:p>
                  </a:txBody>
                  <a:tcPr anchor="ctr"/>
                </a:tc>
                <a:extLst>
                  <a:ext uri="{0D108BD9-81ED-4DB2-BD59-A6C34878D82A}">
                    <a16:rowId xmlns:a16="http://schemas.microsoft.com/office/drawing/2014/main" val="1067048263"/>
                  </a:ext>
                </a:extLst>
              </a:tr>
              <a:tr h="907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solidFill>
                          <a:srgbClr val="00B05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00B050"/>
                          </a:solidFill>
                        </a:rPr>
                        <a:t>Débrouillé</a:t>
                      </a:r>
                    </a:p>
                    <a:p>
                      <a:endParaRPr lang="fr-FR" b="1" dirty="0">
                        <a:solidFill>
                          <a:srgbClr val="00B050"/>
                        </a:solidFill>
                      </a:endParaRPr>
                    </a:p>
                  </a:txBody>
                  <a:tcPr anchor="ctr"/>
                </a:tc>
                <a:tc>
                  <a:txBody>
                    <a:bodyPr/>
                    <a:lstStyle/>
                    <a:p>
                      <a:r>
                        <a:rPr lang="fr-FR" dirty="0">
                          <a:solidFill>
                            <a:srgbClr val="00B050"/>
                          </a:solidFill>
                        </a:rPr>
                        <a:t>Mettre en rayon et réaliser le </a:t>
                      </a:r>
                      <a:r>
                        <a:rPr lang="fr-FR" dirty="0" err="1">
                          <a:solidFill>
                            <a:srgbClr val="00B050"/>
                          </a:solidFill>
                        </a:rPr>
                        <a:t>facing</a:t>
                      </a:r>
                      <a:r>
                        <a:rPr lang="fr-FR" dirty="0">
                          <a:solidFill>
                            <a:srgbClr val="00B050"/>
                          </a:solidFill>
                        </a:rPr>
                        <a:t> dans un rayon connu, avec une autonomie partielle, les quantités sont données, la capacité d’autoévaluation est limitée </a:t>
                      </a:r>
                    </a:p>
                  </a:txBody>
                  <a:tcPr anchor="ctr"/>
                </a:tc>
                <a:extLst>
                  <a:ext uri="{0D108BD9-81ED-4DB2-BD59-A6C34878D82A}">
                    <a16:rowId xmlns:a16="http://schemas.microsoft.com/office/drawing/2014/main" val="343114228"/>
                  </a:ext>
                </a:extLst>
              </a:tr>
              <a:tr h="9075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Averti</a:t>
                      </a:r>
                    </a:p>
                    <a:p>
                      <a:endParaRPr lang="fr-FR" b="1" dirty="0"/>
                    </a:p>
                  </a:txBody>
                  <a:tcPr anchor="ctr"/>
                </a:tc>
                <a:tc>
                  <a:txBody>
                    <a:bodyPr/>
                    <a:lstStyle/>
                    <a:p>
                      <a:r>
                        <a:rPr lang="fr-FR" dirty="0"/>
                        <a:t>Mettre en rayon et réaliser le </a:t>
                      </a:r>
                      <a:r>
                        <a:rPr lang="fr-FR" dirty="0" err="1"/>
                        <a:t>facing</a:t>
                      </a:r>
                      <a:r>
                        <a:rPr lang="fr-FR" dirty="0"/>
                        <a:t> dans un rayon connu ou nouveau, en déterminant les quantités en autonomie, en constatant les ruptures</a:t>
                      </a:r>
                    </a:p>
                  </a:txBody>
                  <a:tcPr anchor="ctr"/>
                </a:tc>
                <a:extLst>
                  <a:ext uri="{0D108BD9-81ED-4DB2-BD59-A6C34878D82A}">
                    <a16:rowId xmlns:a16="http://schemas.microsoft.com/office/drawing/2014/main" val="2916673778"/>
                  </a:ext>
                </a:extLst>
              </a:tr>
              <a:tr h="11797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Expert</a:t>
                      </a:r>
                    </a:p>
                    <a:p>
                      <a:endParaRPr lang="fr-FR" b="1"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Mettre en rayon et réaliser le </a:t>
                      </a:r>
                      <a:r>
                        <a:rPr lang="fr-FR" dirty="0" err="1"/>
                        <a:t>facing</a:t>
                      </a:r>
                      <a:r>
                        <a:rPr lang="fr-FR" dirty="0"/>
                        <a:t> en autonomie, en s’adaptant aux quantités, en faisant des choix de présentation, en anticipant les ruptures</a:t>
                      </a:r>
                    </a:p>
                  </a:txBody>
                  <a:tcPr anchor="ctr"/>
                </a:tc>
                <a:extLst>
                  <a:ext uri="{0D108BD9-81ED-4DB2-BD59-A6C34878D82A}">
                    <a16:rowId xmlns:a16="http://schemas.microsoft.com/office/drawing/2014/main" val="1040362217"/>
                  </a:ext>
                </a:extLst>
              </a:tr>
            </a:tbl>
          </a:graphicData>
        </a:graphic>
      </p:graphicFrame>
      <p:sp>
        <p:nvSpPr>
          <p:cNvPr id="4" name="ZoneTexte 3">
            <a:extLst>
              <a:ext uri="{FF2B5EF4-FFF2-40B4-BE49-F238E27FC236}">
                <a16:creationId xmlns:a16="http://schemas.microsoft.com/office/drawing/2014/main" id="{46518BF5-FAA4-4A38-BD39-97314E72DA93}"/>
              </a:ext>
            </a:extLst>
          </p:cNvPr>
          <p:cNvSpPr txBox="1"/>
          <p:nvPr/>
        </p:nvSpPr>
        <p:spPr>
          <a:xfrm>
            <a:off x="543951" y="1274033"/>
            <a:ext cx="4028048" cy="5816977"/>
          </a:xfrm>
          <a:prstGeom prst="rect">
            <a:avLst/>
          </a:prstGeom>
          <a:noFill/>
        </p:spPr>
        <p:txBody>
          <a:bodyPr wrap="square" rtlCol="0">
            <a:spAutoFit/>
          </a:bodyPr>
          <a:lstStyle/>
          <a:p>
            <a:r>
              <a:rPr lang="fr-FR" sz="2400" b="1" dirty="0"/>
              <a:t>Le positionnement</a:t>
            </a:r>
          </a:p>
          <a:p>
            <a:r>
              <a:rPr lang="fr-FR" dirty="0"/>
              <a:t>La vidéo permet, au mieux, de positionner la compétence au niveau </a:t>
            </a:r>
            <a:r>
              <a:rPr lang="fr-FR" dirty="0">
                <a:solidFill>
                  <a:srgbClr val="00B050"/>
                </a:solidFill>
              </a:rPr>
              <a:t>débrouillé</a:t>
            </a:r>
            <a:r>
              <a:rPr lang="fr-FR" dirty="0"/>
              <a:t>. L’élève décrit, explique et montre une partie de l’ activité réalisée.</a:t>
            </a:r>
          </a:p>
          <a:p>
            <a:endParaRPr lang="fr-FR" dirty="0"/>
          </a:p>
          <a:p>
            <a:r>
              <a:rPr lang="fr-FR" sz="2400" b="1" dirty="0"/>
              <a:t>Les éléments manquants</a:t>
            </a:r>
            <a:endParaRPr lang="fr-FR" sz="2400" dirty="0"/>
          </a:p>
          <a:p>
            <a:r>
              <a:rPr lang="fr-FR" dirty="0"/>
              <a:t>▪Le point de vue du tuteur sur:</a:t>
            </a:r>
          </a:p>
          <a:p>
            <a:r>
              <a:rPr lang="fr-FR" b="1" dirty="0"/>
              <a:t>	-le contexte de l’activité</a:t>
            </a:r>
          </a:p>
          <a:p>
            <a:r>
              <a:rPr lang="fr-FR" b="1" dirty="0"/>
              <a:t>	-le degré d’autonomie</a:t>
            </a:r>
          </a:p>
          <a:p>
            <a:r>
              <a:rPr lang="fr-FR" b="1" dirty="0"/>
              <a:t>	-l’efficacité</a:t>
            </a:r>
          </a:p>
          <a:p>
            <a:r>
              <a:rPr lang="fr-FR" b="1" dirty="0"/>
              <a:t>	-la fiabilité des quantités</a:t>
            </a:r>
          </a:p>
          <a:p>
            <a:endParaRPr lang="fr-FR" b="1" dirty="0"/>
          </a:p>
          <a:p>
            <a:r>
              <a:rPr lang="fr-FR" dirty="0"/>
              <a:t>▪Le point de vue de l’élève sur:</a:t>
            </a:r>
          </a:p>
          <a:p>
            <a:r>
              <a:rPr lang="fr-FR" b="1" dirty="0"/>
              <a:t>	-l’organisation de l’activité</a:t>
            </a:r>
          </a:p>
          <a:p>
            <a:r>
              <a:rPr lang="fr-FR" b="1" dirty="0"/>
              <a:t>	-sa capacité d’autoévaluation</a:t>
            </a:r>
          </a:p>
          <a:p>
            <a:r>
              <a:rPr lang="fr-FR" b="1" dirty="0"/>
              <a:t>	-la mise en œuvre  des règles 	d’hygiène et de sécurité</a:t>
            </a:r>
          </a:p>
          <a:p>
            <a:endParaRPr lang="fr-FR" b="1" dirty="0"/>
          </a:p>
        </p:txBody>
      </p:sp>
      <p:pic>
        <p:nvPicPr>
          <p:cNvPr id="2" name="Audio 1">
            <a:hlinkClick r:id="" action="ppaction://media"/>
            <a:extLst>
              <a:ext uri="{FF2B5EF4-FFF2-40B4-BE49-F238E27FC236}">
                <a16:creationId xmlns:a16="http://schemas.microsoft.com/office/drawing/2014/main" id="{A00122E2-F222-4ED8-8A45-5E5400142A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48375" y="841493"/>
            <a:ext cx="609600" cy="609600"/>
          </a:xfrm>
          <a:prstGeom prst="rect">
            <a:avLst/>
          </a:prstGeom>
        </p:spPr>
      </p:pic>
    </p:spTree>
    <p:extLst>
      <p:ext uri="{BB962C8B-B14F-4D97-AF65-F5344CB8AC3E}">
        <p14:creationId xmlns:p14="http://schemas.microsoft.com/office/powerpoint/2010/main" val="746261359"/>
      </p:ext>
    </p:extLst>
  </p:cSld>
  <p:clrMapOvr>
    <a:masterClrMapping/>
  </p:clrMapOvr>
  <mc:AlternateContent xmlns:mc="http://schemas.openxmlformats.org/markup-compatibility/2006" xmlns:p14="http://schemas.microsoft.com/office/powerpoint/2010/main">
    <mc:Choice Requires="p14">
      <p:transition spd="slow" p14:dur="2000" advTm="121497"/>
    </mc:Choice>
    <mc:Fallback xmlns="">
      <p:transition spd="slow" advTm="12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8CC3A6-C6A8-42EE-AA83-7C88C04D53D4}"/>
              </a:ext>
            </a:extLst>
          </p:cNvPr>
          <p:cNvSpPr>
            <a:spLocks noGrp="1"/>
          </p:cNvSpPr>
          <p:nvPr>
            <p:ph type="title"/>
          </p:nvPr>
        </p:nvSpPr>
        <p:spPr>
          <a:xfrm>
            <a:off x="2250832" y="525636"/>
            <a:ext cx="9253780" cy="951472"/>
          </a:xfrm>
        </p:spPr>
        <p:txBody>
          <a:bodyPr>
            <a:normAutofit/>
          </a:bodyPr>
          <a:lstStyle/>
          <a:p>
            <a:r>
              <a:rPr lang="fr-FR" sz="2400" dirty="0"/>
              <a:t>Les paliers de compétence sur </a:t>
            </a:r>
            <a:r>
              <a:rPr lang="fr-FR" sz="2400" b="1" dirty="0"/>
              <a:t>l’utilisation des outils et supports numériques </a:t>
            </a:r>
            <a:r>
              <a:rPr lang="fr-FR" sz="2400" dirty="0"/>
              <a:t>(compétence transversale du bloc 2)</a:t>
            </a:r>
          </a:p>
        </p:txBody>
      </p:sp>
      <p:graphicFrame>
        <p:nvGraphicFramePr>
          <p:cNvPr id="3" name="Tableau 3">
            <a:extLst>
              <a:ext uri="{FF2B5EF4-FFF2-40B4-BE49-F238E27FC236}">
                <a16:creationId xmlns:a16="http://schemas.microsoft.com/office/drawing/2014/main" id="{52F16FA2-F2CF-4AAE-A1E1-839FA61EB1CF}"/>
              </a:ext>
            </a:extLst>
          </p:cNvPr>
          <p:cNvGraphicFramePr>
            <a:graphicFrameLocks noGrp="1"/>
          </p:cNvGraphicFramePr>
          <p:nvPr>
            <p:extLst>
              <p:ext uri="{D42A27DB-BD31-4B8C-83A1-F6EECF244321}">
                <p14:modId xmlns:p14="http://schemas.microsoft.com/office/powerpoint/2010/main" val="3223719618"/>
              </p:ext>
            </p:extLst>
          </p:nvPr>
        </p:nvGraphicFramePr>
        <p:xfrm>
          <a:off x="5671389" y="1589648"/>
          <a:ext cx="5833222" cy="4867422"/>
        </p:xfrm>
        <a:graphic>
          <a:graphicData uri="http://schemas.openxmlformats.org/drawingml/2006/table">
            <a:tbl>
              <a:tblPr firstRow="1" bandRow="1">
                <a:tableStyleId>{5C22544A-7EE6-4342-B048-85BDC9FD1C3A}</a:tableStyleId>
              </a:tblPr>
              <a:tblGrid>
                <a:gridCol w="1388277">
                  <a:extLst>
                    <a:ext uri="{9D8B030D-6E8A-4147-A177-3AD203B41FA5}">
                      <a16:colId xmlns:a16="http://schemas.microsoft.com/office/drawing/2014/main" val="25910360"/>
                    </a:ext>
                  </a:extLst>
                </a:gridCol>
                <a:gridCol w="4444945">
                  <a:extLst>
                    <a:ext uri="{9D8B030D-6E8A-4147-A177-3AD203B41FA5}">
                      <a16:colId xmlns:a16="http://schemas.microsoft.com/office/drawing/2014/main" val="57679148"/>
                    </a:ext>
                  </a:extLst>
                </a:gridCol>
              </a:tblGrid>
              <a:tr h="448073">
                <a:tc>
                  <a:txBody>
                    <a:bodyPr/>
                    <a:lstStyle/>
                    <a:p>
                      <a:r>
                        <a:rPr lang="fr-FR" dirty="0"/>
                        <a:t>Paliers</a:t>
                      </a:r>
                    </a:p>
                  </a:txBody>
                  <a:tcPr/>
                </a:tc>
                <a:tc>
                  <a:txBody>
                    <a:bodyPr/>
                    <a:lstStyle/>
                    <a:p>
                      <a:r>
                        <a:rPr lang="fr-FR" dirty="0"/>
                        <a:t>Descripteurs</a:t>
                      </a:r>
                    </a:p>
                  </a:txBody>
                  <a:tcPr/>
                </a:tc>
                <a:extLst>
                  <a:ext uri="{0D108BD9-81ED-4DB2-BD59-A6C34878D82A}">
                    <a16:rowId xmlns:a16="http://schemas.microsoft.com/office/drawing/2014/main" val="4267523853"/>
                  </a:ext>
                </a:extLst>
              </a:tr>
              <a:tr h="773386">
                <a:tc>
                  <a:txBody>
                    <a:bodyPr/>
                    <a:lstStyle/>
                    <a:p>
                      <a:r>
                        <a:rPr lang="fr-FR" dirty="0"/>
                        <a:t>Novice</a:t>
                      </a:r>
                    </a:p>
                  </a:txBody>
                  <a:tcPr/>
                </a:tc>
                <a:tc>
                  <a:txBody>
                    <a:bodyPr/>
                    <a:lstStyle/>
                    <a:p>
                      <a:r>
                        <a:rPr lang="fr-FR" dirty="0"/>
                        <a:t>N’utilise pas les outils et supports à sa disposition</a:t>
                      </a:r>
                    </a:p>
                  </a:txBody>
                  <a:tcPr/>
                </a:tc>
                <a:extLst>
                  <a:ext uri="{0D108BD9-81ED-4DB2-BD59-A6C34878D82A}">
                    <a16:rowId xmlns:a16="http://schemas.microsoft.com/office/drawing/2014/main" val="2586553832"/>
                  </a:ext>
                </a:extLst>
              </a:tr>
              <a:tr h="1104837">
                <a:tc>
                  <a:txBody>
                    <a:bodyPr/>
                    <a:lstStyle/>
                    <a:p>
                      <a:r>
                        <a:rPr lang="fr-FR" dirty="0"/>
                        <a:t>Débrouillé</a:t>
                      </a:r>
                    </a:p>
                  </a:txBody>
                  <a:tcPr/>
                </a:tc>
                <a:tc>
                  <a:txBody>
                    <a:bodyPr/>
                    <a:lstStyle/>
                    <a:p>
                      <a:r>
                        <a:rPr lang="fr-FR" dirty="0"/>
                        <a:t>Applique des  procédures simples (collecte, saisie, mise à jour) en étant guidé</a:t>
                      </a:r>
                    </a:p>
                  </a:txBody>
                  <a:tcPr/>
                </a:tc>
                <a:extLst>
                  <a:ext uri="{0D108BD9-81ED-4DB2-BD59-A6C34878D82A}">
                    <a16:rowId xmlns:a16="http://schemas.microsoft.com/office/drawing/2014/main" val="1044685559"/>
                  </a:ext>
                </a:extLst>
              </a:tr>
              <a:tr h="1436289">
                <a:tc>
                  <a:txBody>
                    <a:bodyPr/>
                    <a:lstStyle/>
                    <a:p>
                      <a:r>
                        <a:rPr lang="fr-FR" dirty="0">
                          <a:solidFill>
                            <a:srgbClr val="00B050"/>
                          </a:solidFill>
                        </a:rPr>
                        <a:t>Averti</a:t>
                      </a:r>
                    </a:p>
                  </a:txBody>
                  <a:tcPr/>
                </a:tc>
                <a:tc>
                  <a:txBody>
                    <a:bodyPr/>
                    <a:lstStyle/>
                    <a:p>
                      <a:r>
                        <a:rPr lang="fr-FR" dirty="0">
                          <a:solidFill>
                            <a:srgbClr val="00B050"/>
                          </a:solidFill>
                        </a:rPr>
                        <a:t>Applique des  procédures simples (collecte, saisie, mise à jour) en autonomie tant que ne survient pas de difficulté</a:t>
                      </a:r>
                    </a:p>
                  </a:txBody>
                  <a:tcPr/>
                </a:tc>
                <a:extLst>
                  <a:ext uri="{0D108BD9-81ED-4DB2-BD59-A6C34878D82A}">
                    <a16:rowId xmlns:a16="http://schemas.microsoft.com/office/drawing/2014/main" val="2999657075"/>
                  </a:ext>
                </a:extLst>
              </a:tr>
              <a:tr h="1104837">
                <a:tc>
                  <a:txBody>
                    <a:bodyPr/>
                    <a:lstStyle/>
                    <a:p>
                      <a:r>
                        <a:rPr lang="fr-FR" dirty="0"/>
                        <a:t>Expert</a:t>
                      </a:r>
                    </a:p>
                  </a:txBody>
                  <a:tcPr/>
                </a:tc>
                <a:tc>
                  <a:txBody>
                    <a:bodyPr/>
                    <a:lstStyle/>
                    <a:p>
                      <a:r>
                        <a:rPr lang="fr-FR" dirty="0"/>
                        <a:t>Choisit et utilise de façon pertinente et en autonomie des outils et supports dans ces activités quotidiennes</a:t>
                      </a:r>
                    </a:p>
                  </a:txBody>
                  <a:tcPr/>
                </a:tc>
                <a:extLst>
                  <a:ext uri="{0D108BD9-81ED-4DB2-BD59-A6C34878D82A}">
                    <a16:rowId xmlns:a16="http://schemas.microsoft.com/office/drawing/2014/main" val="3987990310"/>
                  </a:ext>
                </a:extLst>
              </a:tr>
            </a:tbl>
          </a:graphicData>
        </a:graphic>
      </p:graphicFrame>
      <p:sp>
        <p:nvSpPr>
          <p:cNvPr id="6" name="ZoneTexte 5">
            <a:extLst>
              <a:ext uri="{FF2B5EF4-FFF2-40B4-BE49-F238E27FC236}">
                <a16:creationId xmlns:a16="http://schemas.microsoft.com/office/drawing/2014/main" id="{6D4C8C7E-CDE5-4632-9C22-4B0CEE7E76EE}"/>
              </a:ext>
            </a:extLst>
          </p:cNvPr>
          <p:cNvSpPr txBox="1"/>
          <p:nvPr/>
        </p:nvSpPr>
        <p:spPr>
          <a:xfrm>
            <a:off x="898405" y="1575582"/>
            <a:ext cx="4638848" cy="5262979"/>
          </a:xfrm>
          <a:prstGeom prst="rect">
            <a:avLst/>
          </a:prstGeom>
          <a:noFill/>
        </p:spPr>
        <p:txBody>
          <a:bodyPr wrap="square">
            <a:spAutoFit/>
          </a:bodyPr>
          <a:lstStyle/>
          <a:p>
            <a:r>
              <a:rPr lang="fr-FR" sz="2400" b="1" dirty="0"/>
              <a:t>Le positionnement</a:t>
            </a:r>
          </a:p>
          <a:p>
            <a:r>
              <a:rPr lang="fr-FR" dirty="0"/>
              <a:t>L’élève est capable d’utiliser le terminal radio en rayon et en réserve pour rechercher, collecter et mettre à jour des informations. Elle est capable d’éditer une étiquette prix.</a:t>
            </a:r>
          </a:p>
          <a:p>
            <a:r>
              <a:rPr lang="fr-FR" dirty="0">
                <a:solidFill>
                  <a:srgbClr val="00B050"/>
                </a:solidFill>
              </a:rPr>
              <a:t>Niveau averti</a:t>
            </a:r>
          </a:p>
          <a:p>
            <a:endParaRPr lang="fr-FR" dirty="0"/>
          </a:p>
          <a:p>
            <a:r>
              <a:rPr lang="fr-FR" sz="2400" b="1" dirty="0"/>
              <a:t>Les éléments manquants</a:t>
            </a:r>
            <a:endParaRPr lang="fr-FR" sz="2400" dirty="0"/>
          </a:p>
          <a:p>
            <a:r>
              <a:rPr lang="fr-FR" dirty="0"/>
              <a:t>▪Le point de vue du tuteur sur:</a:t>
            </a:r>
          </a:p>
          <a:p>
            <a:r>
              <a:rPr lang="fr-FR" b="1" dirty="0"/>
              <a:t>	-le contexte de l’activité</a:t>
            </a:r>
          </a:p>
          <a:p>
            <a:r>
              <a:rPr lang="fr-FR" b="1" dirty="0"/>
              <a:t>	-le degré d’autonomie</a:t>
            </a:r>
          </a:p>
          <a:p>
            <a:endParaRPr lang="fr-FR" b="1" dirty="0"/>
          </a:p>
          <a:p>
            <a:r>
              <a:rPr lang="fr-FR" dirty="0"/>
              <a:t>▪Le point de vue de l’élève sur:</a:t>
            </a:r>
          </a:p>
          <a:p>
            <a:r>
              <a:rPr lang="fr-FR" b="1" dirty="0"/>
              <a:t>	-les difficultés rencontrées et la 	capacité de résolution</a:t>
            </a:r>
          </a:p>
          <a:p>
            <a:r>
              <a:rPr lang="fr-FR" b="1" dirty="0"/>
              <a:t>	-capacité à choisir des procédures 	adaptées</a:t>
            </a:r>
          </a:p>
        </p:txBody>
      </p:sp>
      <p:pic>
        <p:nvPicPr>
          <p:cNvPr id="4" name="Audio 3">
            <a:hlinkClick r:id="" action="ppaction://media"/>
            <a:extLst>
              <a:ext uri="{FF2B5EF4-FFF2-40B4-BE49-F238E27FC236}">
                <a16:creationId xmlns:a16="http://schemas.microsoft.com/office/drawing/2014/main" id="{320DBE6D-8E75-4FEA-BE6C-CC8160F0ED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41232" y="618978"/>
            <a:ext cx="609600" cy="609600"/>
          </a:xfrm>
          <a:prstGeom prst="rect">
            <a:avLst/>
          </a:prstGeom>
        </p:spPr>
      </p:pic>
    </p:spTree>
    <p:extLst>
      <p:ext uri="{BB962C8B-B14F-4D97-AF65-F5344CB8AC3E}">
        <p14:creationId xmlns:p14="http://schemas.microsoft.com/office/powerpoint/2010/main" val="1529257516"/>
      </p:ext>
    </p:extLst>
  </p:cSld>
  <p:clrMapOvr>
    <a:masterClrMapping/>
  </p:clrMapOvr>
  <mc:AlternateContent xmlns:mc="http://schemas.openxmlformats.org/markup-compatibility/2006" xmlns:p14="http://schemas.microsoft.com/office/powerpoint/2010/main">
    <mc:Choice Requires="p14">
      <p:transition spd="slow" p14:dur="2000" advTm="194541"/>
    </mc:Choice>
    <mc:Fallback xmlns="">
      <p:transition spd="slow" advTm="194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A0C52-77AF-4C21-A789-7D8232F85EB6}"/>
              </a:ext>
            </a:extLst>
          </p:cNvPr>
          <p:cNvSpPr>
            <a:spLocks noGrp="1"/>
          </p:cNvSpPr>
          <p:nvPr>
            <p:ph type="title"/>
          </p:nvPr>
        </p:nvSpPr>
        <p:spPr>
          <a:xfrm>
            <a:off x="2592924" y="624110"/>
            <a:ext cx="8911687" cy="641982"/>
          </a:xfrm>
        </p:spPr>
        <p:txBody>
          <a:bodyPr>
            <a:normAutofit/>
          </a:bodyPr>
          <a:lstStyle/>
          <a:p>
            <a:pPr algn="ctr"/>
            <a:r>
              <a:rPr lang="fr-FR" sz="2400" b="1" dirty="0"/>
              <a:t>4-Le compte rendu </a:t>
            </a:r>
            <a:r>
              <a:rPr lang="fr-FR" sz="2400" b="1"/>
              <a:t>oral de PFMP</a:t>
            </a:r>
            <a:endParaRPr lang="fr-FR" sz="2400" b="1" dirty="0"/>
          </a:p>
        </p:txBody>
      </p:sp>
      <p:sp>
        <p:nvSpPr>
          <p:cNvPr id="4" name="ZoneTexte 3">
            <a:extLst>
              <a:ext uri="{FF2B5EF4-FFF2-40B4-BE49-F238E27FC236}">
                <a16:creationId xmlns:a16="http://schemas.microsoft.com/office/drawing/2014/main" id="{F3502597-CD49-4542-B307-AD39F7C3152D}"/>
              </a:ext>
            </a:extLst>
          </p:cNvPr>
          <p:cNvSpPr txBox="1"/>
          <p:nvPr/>
        </p:nvSpPr>
        <p:spPr>
          <a:xfrm>
            <a:off x="6435774" y="1225689"/>
            <a:ext cx="5087692" cy="5078313"/>
          </a:xfrm>
          <a:prstGeom prst="rect">
            <a:avLst/>
          </a:prstGeom>
          <a:noFill/>
        </p:spPr>
        <p:txBody>
          <a:bodyPr wrap="square" rtlCol="0">
            <a:spAutoFit/>
          </a:bodyPr>
          <a:lstStyle/>
          <a:p>
            <a:r>
              <a:rPr lang="fr-FR" dirty="0"/>
              <a:t>Dans le cadre de la </a:t>
            </a:r>
            <a:r>
              <a:rPr lang="fr-FR" b="1" dirty="0" err="1"/>
              <a:t>co-intervention</a:t>
            </a:r>
            <a:r>
              <a:rPr lang="fr-FR" dirty="0"/>
              <a:t> en français l’élève sera amené à préparer un oral sur la présentation d’une </a:t>
            </a:r>
            <a:r>
              <a:rPr lang="fr-FR" b="1" dirty="0"/>
              <a:t>réalisation</a:t>
            </a:r>
            <a:r>
              <a:rPr lang="fr-FR" dirty="0"/>
              <a:t> ou d’une </a:t>
            </a:r>
            <a:r>
              <a:rPr lang="fr-FR" b="1" dirty="0"/>
              <a:t>expérience professionnelle </a:t>
            </a:r>
            <a:r>
              <a:rPr lang="fr-FR" dirty="0"/>
              <a:t>(voir </a:t>
            </a:r>
            <a:r>
              <a:rPr lang="fr-FR" dirty="0">
                <a:solidFill>
                  <a:schemeClr val="accent1"/>
                </a:solidFill>
              </a:rPr>
              <a:t>l’extrait de la grille de CCF de l’oral de français</a:t>
            </a:r>
            <a:r>
              <a:rPr lang="fr-FR" dirty="0"/>
              <a:t>).</a:t>
            </a:r>
          </a:p>
          <a:p>
            <a:endParaRPr lang="fr-FR" dirty="0"/>
          </a:p>
          <a:p>
            <a:r>
              <a:rPr lang="fr-FR" dirty="0"/>
              <a:t>Une trame écrite pourra être donnée aux élèves pour préparer cet oral avec des éléments portant notamment sur:</a:t>
            </a:r>
          </a:p>
          <a:p>
            <a:r>
              <a:rPr lang="fr-FR" dirty="0"/>
              <a:t>-le </a:t>
            </a:r>
            <a:r>
              <a:rPr lang="fr-FR" b="1" dirty="0"/>
              <a:t>contexte professionnel </a:t>
            </a:r>
            <a:r>
              <a:rPr lang="fr-FR" dirty="0"/>
              <a:t>de l’activité (Où? Quand? Qui?);</a:t>
            </a:r>
          </a:p>
          <a:p>
            <a:r>
              <a:rPr lang="fr-FR" dirty="0"/>
              <a:t>-les </a:t>
            </a:r>
            <a:r>
              <a:rPr lang="fr-FR" b="1" dirty="0"/>
              <a:t>objectifs</a:t>
            </a:r>
            <a:r>
              <a:rPr lang="fr-FR" dirty="0"/>
              <a:t> (Pourquoi?);</a:t>
            </a:r>
          </a:p>
          <a:p>
            <a:r>
              <a:rPr lang="fr-FR" dirty="0"/>
              <a:t>-l’ </a:t>
            </a:r>
            <a:r>
              <a:rPr lang="fr-FR" b="1" dirty="0"/>
              <a:t>organisation de l’activité </a:t>
            </a:r>
            <a:r>
              <a:rPr lang="fr-FR" dirty="0"/>
              <a:t>(Comment?) et les </a:t>
            </a:r>
            <a:r>
              <a:rPr lang="fr-FR" b="1" dirty="0"/>
              <a:t>moyens</a:t>
            </a:r>
            <a:r>
              <a:rPr lang="fr-FR" dirty="0"/>
              <a:t> utilisés (Quoi?);</a:t>
            </a:r>
          </a:p>
          <a:p>
            <a:r>
              <a:rPr lang="fr-FR" dirty="0"/>
              <a:t>-les </a:t>
            </a:r>
            <a:r>
              <a:rPr lang="fr-FR" b="1" dirty="0"/>
              <a:t>difficultés</a:t>
            </a:r>
            <a:r>
              <a:rPr lang="fr-FR" dirty="0"/>
              <a:t> rencontrées;</a:t>
            </a:r>
          </a:p>
          <a:p>
            <a:r>
              <a:rPr lang="fr-FR" dirty="0"/>
              <a:t>-les </a:t>
            </a:r>
            <a:r>
              <a:rPr lang="fr-FR" b="1" dirty="0"/>
              <a:t>apports</a:t>
            </a:r>
            <a:r>
              <a:rPr lang="fr-FR" dirty="0"/>
              <a:t> tirés de l’expérience;</a:t>
            </a:r>
          </a:p>
          <a:p>
            <a:pPr marL="285750" indent="-285750">
              <a:buFontTx/>
              <a:buChar char="-"/>
            </a:pPr>
            <a:r>
              <a:rPr lang="fr-FR" dirty="0"/>
              <a:t>…</a:t>
            </a:r>
          </a:p>
        </p:txBody>
      </p:sp>
      <p:pic>
        <p:nvPicPr>
          <p:cNvPr id="3" name="Audio 2">
            <a:hlinkClick r:id="" action="ppaction://media"/>
            <a:extLst>
              <a:ext uri="{FF2B5EF4-FFF2-40B4-BE49-F238E27FC236}">
                <a16:creationId xmlns:a16="http://schemas.microsoft.com/office/drawing/2014/main" id="{C3E6BF86-14EB-4FE4-8496-C275FFC688F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83324" y="824214"/>
            <a:ext cx="609600" cy="609600"/>
          </a:xfrm>
          <a:prstGeom prst="rect">
            <a:avLst/>
          </a:prstGeom>
        </p:spPr>
      </p:pic>
      <p:graphicFrame>
        <p:nvGraphicFramePr>
          <p:cNvPr id="5" name="Tableau 5">
            <a:extLst>
              <a:ext uri="{FF2B5EF4-FFF2-40B4-BE49-F238E27FC236}">
                <a16:creationId xmlns:a16="http://schemas.microsoft.com/office/drawing/2014/main" id="{439856D4-0327-4359-B189-9130645CB378}"/>
              </a:ext>
            </a:extLst>
          </p:cNvPr>
          <p:cNvGraphicFramePr>
            <a:graphicFrameLocks noGrp="1"/>
          </p:cNvGraphicFramePr>
          <p:nvPr>
            <p:extLst>
              <p:ext uri="{D42A27DB-BD31-4B8C-83A1-F6EECF244321}">
                <p14:modId xmlns:p14="http://schemas.microsoft.com/office/powerpoint/2010/main" val="1786792654"/>
              </p:ext>
            </p:extLst>
          </p:nvPr>
        </p:nvGraphicFramePr>
        <p:xfrm>
          <a:off x="379827" y="1876908"/>
          <a:ext cx="5716173" cy="4356982"/>
        </p:xfrm>
        <a:graphic>
          <a:graphicData uri="http://schemas.openxmlformats.org/drawingml/2006/table">
            <a:tbl>
              <a:tblPr firstRow="1" bandRow="1">
                <a:tableStyleId>{5C22544A-7EE6-4342-B048-85BDC9FD1C3A}</a:tableStyleId>
              </a:tblPr>
              <a:tblGrid>
                <a:gridCol w="1603719">
                  <a:extLst>
                    <a:ext uri="{9D8B030D-6E8A-4147-A177-3AD203B41FA5}">
                      <a16:colId xmlns:a16="http://schemas.microsoft.com/office/drawing/2014/main" val="1385608117"/>
                    </a:ext>
                  </a:extLst>
                </a:gridCol>
                <a:gridCol w="4112454">
                  <a:extLst>
                    <a:ext uri="{9D8B030D-6E8A-4147-A177-3AD203B41FA5}">
                      <a16:colId xmlns:a16="http://schemas.microsoft.com/office/drawing/2014/main" val="3941429943"/>
                    </a:ext>
                  </a:extLst>
                </a:gridCol>
              </a:tblGrid>
              <a:tr h="262047">
                <a:tc>
                  <a:txBody>
                    <a:bodyPr/>
                    <a:lstStyle/>
                    <a:p>
                      <a:endParaRPr lang="fr-FR"/>
                    </a:p>
                  </a:txBody>
                  <a:tcPr/>
                </a:tc>
                <a:tc>
                  <a:txBody>
                    <a:bodyPr/>
                    <a:lstStyle/>
                    <a:p>
                      <a:pPr algn="ctr"/>
                      <a:r>
                        <a:rPr lang="fr-FR" dirty="0"/>
                        <a:t>Critères d’évaluation</a:t>
                      </a:r>
                    </a:p>
                  </a:txBody>
                  <a:tcPr/>
                </a:tc>
                <a:extLst>
                  <a:ext uri="{0D108BD9-81ED-4DB2-BD59-A6C34878D82A}">
                    <a16:rowId xmlns:a16="http://schemas.microsoft.com/office/drawing/2014/main" val="3731778758"/>
                  </a:ext>
                </a:extLst>
              </a:tr>
              <a:tr h="371233">
                <a:tc rowSpan="4">
                  <a:txBody>
                    <a:bodyPr/>
                    <a:lstStyle/>
                    <a:p>
                      <a:r>
                        <a:rPr lang="fr-FR" sz="1400" dirty="0"/>
                        <a:t>Communiquer à l’oral</a:t>
                      </a:r>
                    </a:p>
                  </a:txBody>
                  <a:tcPr anchor="ctr"/>
                </a:tc>
                <a:tc>
                  <a:txBody>
                    <a:bodyPr/>
                    <a:lstStyle/>
                    <a:p>
                      <a:r>
                        <a:rPr lang="fr-FR" sz="1400" dirty="0"/>
                        <a:t>Réaliser une présentation orale (environ 3 mn)</a:t>
                      </a:r>
                    </a:p>
                  </a:txBody>
                  <a:tcPr/>
                </a:tc>
                <a:extLst>
                  <a:ext uri="{0D108BD9-81ED-4DB2-BD59-A6C34878D82A}">
                    <a16:rowId xmlns:a16="http://schemas.microsoft.com/office/drawing/2014/main" val="570322542"/>
                  </a:ext>
                </a:extLst>
              </a:tr>
              <a:tr h="524093">
                <a:tc vMerge="1">
                  <a:txBody>
                    <a:bodyPr/>
                    <a:lstStyle/>
                    <a:p>
                      <a:endParaRPr lang="fr-FR" dirty="0"/>
                    </a:p>
                  </a:txBody>
                  <a:tcPr/>
                </a:tc>
                <a:tc>
                  <a:txBody>
                    <a:bodyPr/>
                    <a:lstStyle/>
                    <a:p>
                      <a:r>
                        <a:rPr lang="fr-FR" sz="1400" dirty="0">
                          <a:solidFill>
                            <a:srgbClr val="0070C0"/>
                          </a:solidFill>
                        </a:rPr>
                        <a:t>Utiliser un lexique varié et/ou des expressions spécialisées relatives au métier préparé</a:t>
                      </a:r>
                    </a:p>
                  </a:txBody>
                  <a:tcPr/>
                </a:tc>
                <a:extLst>
                  <a:ext uri="{0D108BD9-81ED-4DB2-BD59-A6C34878D82A}">
                    <a16:rowId xmlns:a16="http://schemas.microsoft.com/office/drawing/2014/main" val="3996208683"/>
                  </a:ext>
                </a:extLst>
              </a:tr>
              <a:tr h="225557">
                <a:tc vMerge="1">
                  <a:txBody>
                    <a:bodyPr/>
                    <a:lstStyle/>
                    <a:p>
                      <a:endParaRPr lang="fr-FR" dirty="0"/>
                    </a:p>
                  </a:txBody>
                  <a:tcPr/>
                </a:tc>
                <a:tc>
                  <a:txBody>
                    <a:bodyPr/>
                    <a:lstStyle/>
                    <a:p>
                      <a:r>
                        <a:rPr lang="fr-FR" sz="1400" dirty="0"/>
                        <a:t>Participer à des échanges oraux</a:t>
                      </a:r>
                    </a:p>
                  </a:txBody>
                  <a:tcPr/>
                </a:tc>
                <a:extLst>
                  <a:ext uri="{0D108BD9-81ED-4DB2-BD59-A6C34878D82A}">
                    <a16:rowId xmlns:a16="http://schemas.microsoft.com/office/drawing/2014/main" val="4135666245"/>
                  </a:ext>
                </a:extLst>
              </a:tr>
              <a:tr h="371233">
                <a:tc vMerge="1">
                  <a:txBody>
                    <a:bodyPr/>
                    <a:lstStyle/>
                    <a:p>
                      <a:endParaRPr lang="fr-FR" dirty="0"/>
                    </a:p>
                  </a:txBody>
                  <a:tcPr/>
                </a:tc>
                <a:tc>
                  <a:txBody>
                    <a:bodyPr/>
                    <a:lstStyle/>
                    <a:p>
                      <a:r>
                        <a:rPr lang="fr-FR" sz="1400" dirty="0"/>
                        <a:t>Respecter les codes d’un entretien oral</a:t>
                      </a:r>
                    </a:p>
                  </a:txBody>
                  <a:tcPr/>
                </a:tc>
                <a:extLst>
                  <a:ext uri="{0D108BD9-81ED-4DB2-BD59-A6C34878D82A}">
                    <a16:rowId xmlns:a16="http://schemas.microsoft.com/office/drawing/2014/main" val="300086507"/>
                  </a:ext>
                </a:extLst>
              </a:tr>
              <a:tr h="371233">
                <a:tc rowSpan="4">
                  <a:txBody>
                    <a:bodyPr/>
                    <a:lstStyle/>
                    <a:p>
                      <a:r>
                        <a:rPr lang="fr-FR" sz="1400" dirty="0"/>
                        <a:t>Exposer une </a:t>
                      </a:r>
                      <a:r>
                        <a:rPr lang="fr-FR" sz="1400" b="1" dirty="0">
                          <a:solidFill>
                            <a:schemeClr val="tx1"/>
                          </a:solidFill>
                        </a:rPr>
                        <a:t>réalisation</a:t>
                      </a:r>
                      <a:r>
                        <a:rPr lang="fr-FR" sz="1400" dirty="0"/>
                        <a:t>, présenter </a:t>
                      </a:r>
                      <a:r>
                        <a:rPr lang="fr-FR" sz="1400" b="1" dirty="0">
                          <a:solidFill>
                            <a:schemeClr val="tx1"/>
                          </a:solidFill>
                        </a:rPr>
                        <a:t>l’expérience professionnelle </a:t>
                      </a:r>
                      <a:r>
                        <a:rPr lang="fr-FR" sz="1400" dirty="0"/>
                        <a:t>ou la recherche en lien avec le métier</a:t>
                      </a:r>
                    </a:p>
                  </a:txBody>
                  <a:tcPr anchor="ctr"/>
                </a:tc>
                <a:tc>
                  <a:txBody>
                    <a:bodyPr/>
                    <a:lstStyle/>
                    <a:p>
                      <a:r>
                        <a:rPr lang="fr-FR" sz="1400" dirty="0">
                          <a:solidFill>
                            <a:srgbClr val="0070C0"/>
                          </a:solidFill>
                        </a:rPr>
                        <a:t>Présenter la réalisation, l’expérience professionnelle ou la recherche</a:t>
                      </a:r>
                    </a:p>
                  </a:txBody>
                  <a:tcPr/>
                </a:tc>
                <a:extLst>
                  <a:ext uri="{0D108BD9-81ED-4DB2-BD59-A6C34878D82A}">
                    <a16:rowId xmlns:a16="http://schemas.microsoft.com/office/drawing/2014/main" val="1644460927"/>
                  </a:ext>
                </a:extLst>
              </a:tr>
              <a:tr h="371233">
                <a:tc vMerge="1">
                  <a:txBody>
                    <a:bodyPr/>
                    <a:lstStyle/>
                    <a:p>
                      <a:endParaRPr lang="fr-FR"/>
                    </a:p>
                  </a:txBody>
                  <a:tcPr/>
                </a:tc>
                <a:tc>
                  <a:txBody>
                    <a:bodyPr/>
                    <a:lstStyle/>
                    <a:p>
                      <a:r>
                        <a:rPr lang="fr-FR" sz="1400" dirty="0">
                          <a:solidFill>
                            <a:srgbClr val="0070C0"/>
                          </a:solidFill>
                        </a:rPr>
                        <a:t>Savoir rendre compte en mobilisant des connaissances</a:t>
                      </a:r>
                    </a:p>
                  </a:txBody>
                  <a:tcPr/>
                </a:tc>
                <a:extLst>
                  <a:ext uri="{0D108BD9-81ED-4DB2-BD59-A6C34878D82A}">
                    <a16:rowId xmlns:a16="http://schemas.microsoft.com/office/drawing/2014/main" val="887182467"/>
                  </a:ext>
                </a:extLst>
              </a:tr>
              <a:tr h="225557">
                <a:tc vMerge="1">
                  <a:txBody>
                    <a:bodyPr/>
                    <a:lstStyle/>
                    <a:p>
                      <a:endParaRPr lang="fr-FR"/>
                    </a:p>
                  </a:txBody>
                  <a:tcPr/>
                </a:tc>
                <a:tc>
                  <a:txBody>
                    <a:bodyPr/>
                    <a:lstStyle/>
                    <a:p>
                      <a:r>
                        <a:rPr lang="fr-FR" sz="1400" dirty="0"/>
                        <a:t>Exprimer une opinion argumentée</a:t>
                      </a:r>
                    </a:p>
                  </a:txBody>
                  <a:tcPr/>
                </a:tc>
                <a:extLst>
                  <a:ext uri="{0D108BD9-81ED-4DB2-BD59-A6C34878D82A}">
                    <a16:rowId xmlns:a16="http://schemas.microsoft.com/office/drawing/2014/main" val="803095217"/>
                  </a:ext>
                </a:extLst>
              </a:tr>
              <a:tr h="931816">
                <a:tc vMerge="1">
                  <a:txBody>
                    <a:bodyPr/>
                    <a:lstStyle/>
                    <a:p>
                      <a:endParaRPr lang="fr-FR" dirty="0"/>
                    </a:p>
                  </a:txBody>
                  <a:tcPr/>
                </a:tc>
                <a:tc>
                  <a:txBody>
                    <a:bodyPr/>
                    <a:lstStyle/>
                    <a:p>
                      <a:r>
                        <a:rPr lang="fr-FR" sz="1400" dirty="0"/>
                        <a:t>Rendre compte de l’engagement ou des initiatives personnelles lors des activités menées en lien avec le métier</a:t>
                      </a:r>
                    </a:p>
                  </a:txBody>
                  <a:tcPr/>
                </a:tc>
                <a:extLst>
                  <a:ext uri="{0D108BD9-81ED-4DB2-BD59-A6C34878D82A}">
                    <a16:rowId xmlns:a16="http://schemas.microsoft.com/office/drawing/2014/main" val="2722401572"/>
                  </a:ext>
                </a:extLst>
              </a:tr>
            </a:tbl>
          </a:graphicData>
        </a:graphic>
      </p:graphicFrame>
    </p:spTree>
    <p:extLst>
      <p:ext uri="{BB962C8B-B14F-4D97-AF65-F5344CB8AC3E}">
        <p14:creationId xmlns:p14="http://schemas.microsoft.com/office/powerpoint/2010/main" val="1865257187"/>
      </p:ext>
    </p:extLst>
  </p:cSld>
  <p:clrMapOvr>
    <a:masterClrMapping/>
  </p:clrMapOvr>
  <mc:AlternateContent xmlns:mc="http://schemas.openxmlformats.org/markup-compatibility/2006" xmlns:p14="http://schemas.microsoft.com/office/powerpoint/2010/main">
    <mc:Choice Requires="p14">
      <p:transition spd="slow" p14:dur="2000" advTm="149236"/>
    </mc:Choice>
    <mc:Fallback xmlns="">
      <p:transition spd="slow" advTm="149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34548B-8CCF-4F86-AF24-660F9CED435E}"/>
              </a:ext>
            </a:extLst>
          </p:cNvPr>
          <p:cNvSpPr>
            <a:spLocks noGrp="1"/>
          </p:cNvSpPr>
          <p:nvPr>
            <p:ph type="title"/>
          </p:nvPr>
        </p:nvSpPr>
        <p:spPr>
          <a:xfrm>
            <a:off x="2592924" y="624110"/>
            <a:ext cx="8911687" cy="656050"/>
          </a:xfrm>
        </p:spPr>
        <p:txBody>
          <a:bodyPr>
            <a:normAutofit/>
          </a:bodyPr>
          <a:lstStyle/>
          <a:p>
            <a:pPr algn="ctr"/>
            <a:r>
              <a:rPr lang="fr-FR" sz="2400" dirty="0"/>
              <a:t>Exemple de fiche activité CAP EPC</a:t>
            </a:r>
          </a:p>
        </p:txBody>
      </p:sp>
      <p:pic>
        <p:nvPicPr>
          <p:cNvPr id="4" name="Image 3">
            <a:extLst>
              <a:ext uri="{FF2B5EF4-FFF2-40B4-BE49-F238E27FC236}">
                <a16:creationId xmlns:a16="http://schemas.microsoft.com/office/drawing/2014/main" id="{EE6F6CFE-32F5-4621-8FE0-71CC94257BE6}"/>
              </a:ext>
            </a:extLst>
          </p:cNvPr>
          <p:cNvPicPr>
            <a:picLocks noChangeAspect="1"/>
          </p:cNvPicPr>
          <p:nvPr/>
        </p:nvPicPr>
        <p:blipFill rotWithShape="1">
          <a:blip r:embed="rId4"/>
          <a:srcRect l="20323" t="24073" r="23065" b="14391"/>
          <a:stretch/>
        </p:blipFill>
        <p:spPr>
          <a:xfrm>
            <a:off x="2342868" y="1135625"/>
            <a:ext cx="8929478" cy="5456904"/>
          </a:xfrm>
          <a:prstGeom prst="rect">
            <a:avLst/>
          </a:prstGeom>
        </p:spPr>
      </p:pic>
      <p:pic>
        <p:nvPicPr>
          <p:cNvPr id="3" name="Audio 2">
            <a:hlinkClick r:id="" action="ppaction://media"/>
            <a:extLst>
              <a:ext uri="{FF2B5EF4-FFF2-40B4-BE49-F238E27FC236}">
                <a16:creationId xmlns:a16="http://schemas.microsoft.com/office/drawing/2014/main" id="{7DBB978C-ADA1-4CB5-9C3F-6734FE0F84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64371" y="1404229"/>
            <a:ext cx="609600" cy="609600"/>
          </a:xfrm>
          <a:prstGeom prst="rect">
            <a:avLst/>
          </a:prstGeom>
        </p:spPr>
      </p:pic>
    </p:spTree>
    <p:extLst>
      <p:ext uri="{BB962C8B-B14F-4D97-AF65-F5344CB8AC3E}">
        <p14:creationId xmlns:p14="http://schemas.microsoft.com/office/powerpoint/2010/main" val="3774027343"/>
      </p:ext>
    </p:extLst>
  </p:cSld>
  <p:clrMapOvr>
    <a:masterClrMapping/>
  </p:clrMapOvr>
  <mc:AlternateContent xmlns:mc="http://schemas.openxmlformats.org/markup-compatibility/2006" xmlns:p14="http://schemas.microsoft.com/office/powerpoint/2010/main">
    <mc:Choice Requires="p14">
      <p:transition spd="slow" p14:dur="2000" advTm="56016"/>
    </mc:Choice>
    <mc:Fallback xmlns="">
      <p:transition spd="slow" advTm="56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rin">
  <a:themeElements>
    <a:clrScheme name="Brin">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2257</TotalTime>
  <Words>1665</Words>
  <Application>Microsoft Office PowerPoint</Application>
  <PresentationFormat>Grand écran</PresentationFormat>
  <Paragraphs>179</Paragraphs>
  <Slides>16</Slides>
  <Notes>5</Notes>
  <HiddenSlides>0</HiddenSlides>
  <MMClips>17</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16</vt:i4>
      </vt:variant>
    </vt:vector>
  </HeadingPairs>
  <TitlesOfParts>
    <vt:vector size="22" baseType="lpstr">
      <vt:lpstr>Arial</vt:lpstr>
      <vt:lpstr>Arial</vt:lpstr>
      <vt:lpstr>Calibri</vt:lpstr>
      <vt:lpstr>Century Gothic</vt:lpstr>
      <vt:lpstr>Wingdings 3</vt:lpstr>
      <vt:lpstr>Brin</vt:lpstr>
      <vt:lpstr>Présentation PowerPoint</vt:lpstr>
      <vt:lpstr>En amont des PFMP Identifier en équipe les compétences travaillées en formation qui pourront être réinvesties en PFMP. Négocier avec les tuteurs les activités confiées aux élèves  Pendant les PFMP Repérer les compétences mises en œuvre en fonction du contexte professionnel  Après les PFMP Effectuer un positionnement sur le niveau d’acquisition des compétences à partir du bilan de PFMP avec le tuteur et des travaux des élèves    </vt:lpstr>
      <vt:lpstr>Qu’est-ce que les élèves apprennent en PFMP?  Toutes les PFMP ne se valent pas car il existe des tâches « pauvres » et répétitives. Toutes les situations de travail ne sont pas transformables en situation de formation.  On apprend « à faire » par le travail en PFMP et on apprend « à partir du faire » par une mise à distance du travail (analyse réflexive). Il s’agit d’inciter les élèves à réfléchir, à analyser leurs actions, leur travail en PFMP.     </vt:lpstr>
      <vt:lpstr>Les activités réalisées en PFMP peuvent donner lieu à des comptes rendus:    -écrits    -oraux    -photos    -audio    -vidéos    -…</vt:lpstr>
      <vt:lpstr>Présentation PowerPoint</vt:lpstr>
      <vt:lpstr>Présentation PowerPoint</vt:lpstr>
      <vt:lpstr>Les paliers de compétence sur l’utilisation des outils et supports numériques (compétence transversale du bloc 2)</vt:lpstr>
      <vt:lpstr>4-Le compte rendu oral de PFMP</vt:lpstr>
      <vt:lpstr>Exemple de fiche activité CAP EPC</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PAF 2021 Economie gestion option commerce La compétence, objet d’évaluation</dc:title>
  <dc:creator>Loïc LE GAD</dc:creator>
  <cp:lastModifiedBy>fabienne mauri</cp:lastModifiedBy>
  <cp:revision>23</cp:revision>
  <cp:lastPrinted>2021-04-04T08:51:08Z</cp:lastPrinted>
  <dcterms:created xsi:type="dcterms:W3CDTF">2021-03-21T17:09:06Z</dcterms:created>
  <dcterms:modified xsi:type="dcterms:W3CDTF">2021-04-15T11:42:45Z</dcterms:modified>
</cp:coreProperties>
</file>