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689" r:id="rId3"/>
    <p:sldMasterId id="2147483691" r:id="rId4"/>
  </p:sldMasterIdLst>
  <p:notesMasterIdLst>
    <p:notesMasterId r:id="rId6"/>
  </p:notesMasterIdLst>
  <p:handoutMasterIdLst>
    <p:handoutMasterId r:id="rId7"/>
  </p:handoutMasterIdLst>
  <p:sldIdLst>
    <p:sldId id="30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>
        <p:scale>
          <a:sx n="77" d="100"/>
          <a:sy n="77" d="100"/>
        </p:scale>
        <p:origin x="-118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DEF9-74D4-4657-B188-3F0C46B16070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997D-9B81-4B56-9B3A-1B32AC615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69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D538F-4FC1-4B8A-B515-9D34CC5A139B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669CA-A650-483F-9B85-67827F5D288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K:\Documents\Documents\Communication\Modèles et logos\Logos\Logos octobre 2018\Logos IG 2018\2018_logo_IGEN_vec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7884368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3878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40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74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895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55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8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21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40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64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4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2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76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K:\Documents\Documents\Communication\Modèles et logos\Logos\Logos octobre 2018\Logos IG 2018\2018_logo_IGEN_vect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25" y="5589240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8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E357-AB61-4042-B133-C3D82E92B45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cteur droit 12"/>
          <p:cNvCxnSpPr/>
          <p:nvPr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02comp&#233;tence%201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1375129" y="285008"/>
            <a:ext cx="6822373" cy="50162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1</a:t>
            </a:r>
          </a:p>
          <a:p>
            <a:pPr algn="ctr"/>
            <a:r>
              <a:rPr lang="fr-FR" sz="2800" b="1" dirty="0" smtClean="0"/>
              <a:t>Gérer l’accueil multicanal à des fins d’information, d’orientation et de conseil </a:t>
            </a:r>
          </a:p>
          <a:p>
            <a:pPr algn="ctr"/>
            <a:endParaRPr lang="fr-FR" sz="800" b="1" dirty="0"/>
          </a:p>
          <a:p>
            <a:pPr algn="ctr"/>
            <a:r>
              <a:rPr lang="fr-FR" sz="2400" b="1" dirty="0" smtClean="0">
                <a:hlinkClick r:id="rId2" action="ppaction://hlinkfile"/>
              </a:rPr>
              <a:t>6 compétences ciblées</a:t>
            </a:r>
            <a:endParaRPr lang="fr-FR" sz="2400" b="1" dirty="0" smtClean="0"/>
          </a:p>
          <a:p>
            <a:endParaRPr lang="fr-FR" sz="1800" b="1" dirty="0" smtClean="0"/>
          </a:p>
          <a:p>
            <a:pPr>
              <a:spcAft>
                <a:spcPts val="1800"/>
              </a:spcAft>
            </a:pPr>
            <a:r>
              <a:rPr lang="fr-FR" sz="2400" b="1" dirty="0" smtClean="0"/>
              <a:t>1- </a:t>
            </a:r>
            <a:r>
              <a:rPr lang="fr-FR" sz="2400" dirty="0" smtClean="0"/>
              <a:t>Gérer simultanément les activités</a:t>
            </a:r>
          </a:p>
          <a:p>
            <a:pPr>
              <a:spcAft>
                <a:spcPts val="1800"/>
              </a:spcAft>
            </a:pPr>
            <a:r>
              <a:rPr lang="fr-FR" sz="2400" b="1" dirty="0" smtClean="0"/>
              <a:t>2- </a:t>
            </a:r>
            <a:r>
              <a:rPr lang="fr-FR" sz="2400" dirty="0" smtClean="0"/>
              <a:t>Prendre contact avec le public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3- </a:t>
            </a:r>
            <a:r>
              <a:rPr lang="fr-FR" sz="2400" dirty="0" smtClean="0"/>
              <a:t>Identifier la demande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4- </a:t>
            </a:r>
            <a:r>
              <a:rPr lang="fr-FR" sz="2400" dirty="0" smtClean="0"/>
              <a:t>Traiter la demande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5- </a:t>
            </a:r>
            <a:r>
              <a:rPr lang="fr-FR" sz="2400" dirty="0" smtClean="0"/>
              <a:t>Gérer les flux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6- </a:t>
            </a:r>
            <a:r>
              <a:rPr lang="fr-FR" sz="2400" dirty="0" smtClean="0"/>
              <a:t>Gérer les conflits</a:t>
            </a:r>
          </a:p>
          <a:p>
            <a:endParaRPr lang="fr-FR" sz="2400" b="1" dirty="0"/>
          </a:p>
        </p:txBody>
      </p:sp>
      <p:sp>
        <p:nvSpPr>
          <p:cNvPr id="5" name="Soleil 4"/>
          <p:cNvSpPr/>
          <p:nvPr/>
        </p:nvSpPr>
        <p:spPr>
          <a:xfrm>
            <a:off x="8197502" y="620688"/>
            <a:ext cx="622970" cy="507468"/>
          </a:xfrm>
          <a:prstGeom prst="su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09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2015-matrice-powerpoint-IGEN</Template>
  <TotalTime>3341</TotalTime>
  <Words>47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page de presentation et de partie</vt:lpstr>
      <vt:lpstr>Conception personnalisée</vt:lpstr>
      <vt:lpstr>page de sous-partie</vt:lpstr>
      <vt:lpstr>pages de contenus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 d’opportunitÉ  BACCALAURÉAT PROFESSIONNEL ACCUEIL – RELATION CLIENTS ET USAGERS</dc:title>
  <dc:creator>D Catoir</dc:creator>
  <cp:lastModifiedBy>D Catoir</cp:lastModifiedBy>
  <cp:revision>166</cp:revision>
  <dcterms:created xsi:type="dcterms:W3CDTF">2016-10-26T09:10:31Z</dcterms:created>
  <dcterms:modified xsi:type="dcterms:W3CDTF">2019-01-15T20:38:44Z</dcterms:modified>
</cp:coreProperties>
</file>