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8"/>
  </p:notesMasterIdLst>
  <p:handoutMasterIdLst>
    <p:handoutMasterId r:id="rId29"/>
  </p:handoutMasterIdLst>
  <p:sldIdLst>
    <p:sldId id="295" r:id="rId5"/>
    <p:sldId id="271" r:id="rId6"/>
    <p:sldId id="27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88" r:id="rId22"/>
    <p:sldId id="290" r:id="rId23"/>
    <p:sldId id="293" r:id="rId24"/>
    <p:sldId id="291" r:id="rId25"/>
    <p:sldId id="294" r:id="rId26"/>
    <p:sldId id="292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8E"/>
    <a:srgbClr val="683086"/>
    <a:srgbClr val="9B008A"/>
    <a:srgbClr val="1A86D0"/>
    <a:srgbClr val="1FA1E5"/>
    <a:srgbClr val="7800FF"/>
    <a:srgbClr val="8800D1"/>
    <a:srgbClr val="7B00AC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3" autoAdjust="0"/>
    <p:restoredTop sz="88810" autoAdjust="0"/>
  </p:normalViewPr>
  <p:slideViewPr>
    <p:cSldViewPr snapToGrid="0" snapToObjects="1">
      <p:cViewPr>
        <p:scale>
          <a:sx n="76" d="100"/>
          <a:sy n="76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1539D-A13F-4E25-8977-D92F2517203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3EE6D9D-681D-46B7-9AEE-12A2FE8E3C39}">
      <dgm:prSet phldrT="[Texte]"/>
      <dgm:spPr/>
      <dgm:t>
        <a:bodyPr/>
        <a:lstStyle/>
        <a:p>
          <a:r>
            <a:rPr lang="fr-FR" dirty="0"/>
            <a:t>BOUQUET ROND</a:t>
          </a:r>
        </a:p>
      </dgm:t>
    </dgm:pt>
    <dgm:pt modelId="{2285A848-216A-47A6-9767-19BBF1C43359}" type="parTrans" cxnId="{B06B5376-C782-49D7-960B-9054A042841E}">
      <dgm:prSet/>
      <dgm:spPr/>
      <dgm:t>
        <a:bodyPr/>
        <a:lstStyle/>
        <a:p>
          <a:endParaRPr lang="fr-FR"/>
        </a:p>
      </dgm:t>
    </dgm:pt>
    <dgm:pt modelId="{911E72FD-B3C4-43DA-B79C-4CB751F34741}" type="sibTrans" cxnId="{B06B5376-C782-49D7-960B-9054A042841E}">
      <dgm:prSet/>
      <dgm:spPr/>
      <dgm:t>
        <a:bodyPr/>
        <a:lstStyle/>
        <a:p>
          <a:endParaRPr lang="fr-FR"/>
        </a:p>
      </dgm:t>
    </dgm:pt>
    <dgm:pt modelId="{A726B36D-3EA4-4327-AC79-E6BE0CC24443}" type="asst">
      <dgm:prSet phldrT="[Texte]"/>
      <dgm:spPr/>
      <dgm:t>
        <a:bodyPr/>
        <a:lstStyle/>
        <a:p>
          <a:r>
            <a:rPr lang="fr-FR" dirty="0"/>
            <a:t>Technologie florale</a:t>
          </a:r>
        </a:p>
      </dgm:t>
    </dgm:pt>
    <dgm:pt modelId="{9FABEED6-F825-44A5-B55A-10606EE2226C}" type="parTrans" cxnId="{08F72888-446A-4E0A-A84B-87A299257B6E}">
      <dgm:prSet/>
      <dgm:spPr/>
      <dgm:t>
        <a:bodyPr/>
        <a:lstStyle/>
        <a:p>
          <a:endParaRPr lang="fr-FR"/>
        </a:p>
      </dgm:t>
    </dgm:pt>
    <dgm:pt modelId="{630BCC7E-B841-45F0-9906-4DF0646FBFC7}" type="sibTrans" cxnId="{08F72888-446A-4E0A-A84B-87A299257B6E}">
      <dgm:prSet/>
      <dgm:spPr/>
      <dgm:t>
        <a:bodyPr/>
        <a:lstStyle/>
        <a:p>
          <a:endParaRPr lang="fr-FR"/>
        </a:p>
      </dgm:t>
    </dgm:pt>
    <dgm:pt modelId="{900EE80C-6EF0-4FBD-AA19-71371DFE3D9F}">
      <dgm:prSet phldrT="[Texte]"/>
      <dgm:spPr/>
      <dgm:t>
        <a:bodyPr/>
        <a:lstStyle/>
        <a:p>
          <a:r>
            <a:rPr lang="fr-FR" dirty="0"/>
            <a:t>Botanique appliquée</a:t>
          </a:r>
        </a:p>
      </dgm:t>
    </dgm:pt>
    <dgm:pt modelId="{537D4194-D8A1-4FB2-A078-99F14296783F}" type="parTrans" cxnId="{8233343B-46FF-460F-871D-426D9E6984C6}">
      <dgm:prSet/>
      <dgm:spPr/>
      <dgm:t>
        <a:bodyPr/>
        <a:lstStyle/>
        <a:p>
          <a:endParaRPr lang="fr-FR"/>
        </a:p>
      </dgm:t>
    </dgm:pt>
    <dgm:pt modelId="{AFC76D70-F36F-421E-874E-FA513A80540E}" type="sibTrans" cxnId="{8233343B-46FF-460F-871D-426D9E6984C6}">
      <dgm:prSet/>
      <dgm:spPr/>
      <dgm:t>
        <a:bodyPr/>
        <a:lstStyle/>
        <a:p>
          <a:endParaRPr lang="fr-FR"/>
        </a:p>
      </dgm:t>
    </dgm:pt>
    <dgm:pt modelId="{66935318-2E5C-47CC-98CE-478DB8C3E92C}">
      <dgm:prSet phldrT="[Texte]"/>
      <dgm:spPr/>
      <dgm:t>
        <a:bodyPr/>
        <a:lstStyle/>
        <a:p>
          <a:r>
            <a:rPr lang="fr-FR" dirty="0"/>
            <a:t>Matières générales</a:t>
          </a:r>
        </a:p>
      </dgm:t>
    </dgm:pt>
    <dgm:pt modelId="{28254422-85A7-43F5-AE58-F9207D9B2995}" type="parTrans" cxnId="{0C16F740-9CE0-452E-A890-483993FFF8D6}">
      <dgm:prSet/>
      <dgm:spPr/>
      <dgm:t>
        <a:bodyPr/>
        <a:lstStyle/>
        <a:p>
          <a:endParaRPr lang="fr-FR"/>
        </a:p>
      </dgm:t>
    </dgm:pt>
    <dgm:pt modelId="{50C4B436-F9F2-4933-8C14-2E4D18BA0A41}" type="sibTrans" cxnId="{0C16F740-9CE0-452E-A890-483993FFF8D6}">
      <dgm:prSet/>
      <dgm:spPr/>
      <dgm:t>
        <a:bodyPr/>
        <a:lstStyle/>
        <a:p>
          <a:endParaRPr lang="fr-FR"/>
        </a:p>
      </dgm:t>
    </dgm:pt>
    <dgm:pt modelId="{D30AD304-C50B-4607-BED1-A197D0752CBE}">
      <dgm:prSet phldrT="[Texte]"/>
      <dgm:spPr/>
      <dgm:t>
        <a:bodyPr/>
        <a:lstStyle/>
        <a:p>
          <a:r>
            <a:rPr lang="fr-FR" dirty="0"/>
            <a:t>Vente, conseil et mise en valeur de l’offre</a:t>
          </a:r>
        </a:p>
      </dgm:t>
    </dgm:pt>
    <dgm:pt modelId="{65E0D67F-E46E-4A88-96BC-C5A4383D9B5B}" type="parTrans" cxnId="{6D13BD12-4CD4-4285-8B9D-1AA7CF305EF0}">
      <dgm:prSet/>
      <dgm:spPr/>
      <dgm:t>
        <a:bodyPr/>
        <a:lstStyle/>
        <a:p>
          <a:endParaRPr lang="fr-FR"/>
        </a:p>
      </dgm:t>
    </dgm:pt>
    <dgm:pt modelId="{9A0DA5A5-0D2D-48EF-8C6E-01F0B04EB4A6}" type="sibTrans" cxnId="{6D13BD12-4CD4-4285-8B9D-1AA7CF305EF0}">
      <dgm:prSet/>
      <dgm:spPr/>
      <dgm:t>
        <a:bodyPr/>
        <a:lstStyle/>
        <a:p>
          <a:endParaRPr lang="fr-FR"/>
        </a:p>
      </dgm:t>
    </dgm:pt>
    <dgm:pt modelId="{885EB927-E07D-4882-ABE8-DDA00C687FA0}" type="asst">
      <dgm:prSet phldrT="[Texte]"/>
      <dgm:spPr/>
      <dgm:t>
        <a:bodyPr/>
        <a:lstStyle/>
        <a:p>
          <a:r>
            <a:rPr lang="fr-FR" dirty="0"/>
            <a:t>Arts appliqués</a:t>
          </a:r>
        </a:p>
      </dgm:t>
    </dgm:pt>
    <dgm:pt modelId="{E1CD729E-E29B-4B6E-87EE-80CCA222DE9A}" type="parTrans" cxnId="{B0FFF0E0-5031-4626-AE6F-344ADCBC444F}">
      <dgm:prSet/>
      <dgm:spPr/>
      <dgm:t>
        <a:bodyPr/>
        <a:lstStyle/>
        <a:p>
          <a:endParaRPr lang="fr-FR"/>
        </a:p>
      </dgm:t>
    </dgm:pt>
    <dgm:pt modelId="{B7970E00-06B5-4295-AAA8-61DA740D4BCE}" type="sibTrans" cxnId="{B0FFF0E0-5031-4626-AE6F-344ADCBC444F}">
      <dgm:prSet/>
      <dgm:spPr/>
      <dgm:t>
        <a:bodyPr/>
        <a:lstStyle/>
        <a:p>
          <a:endParaRPr lang="fr-FR"/>
        </a:p>
      </dgm:t>
    </dgm:pt>
    <dgm:pt modelId="{E1D7B395-A018-4CD1-AE4D-A3D69ECA5C5D}" type="pres">
      <dgm:prSet presAssocID="{D661539D-A13F-4E25-8977-D92F2517203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2C4ADBE-0372-491B-88B2-5E4A7BA06713}" type="pres">
      <dgm:prSet presAssocID="{F3EE6D9D-681D-46B7-9AEE-12A2FE8E3C39}" presName="hierRoot1" presStyleCnt="0">
        <dgm:presLayoutVars>
          <dgm:hierBranch val="init"/>
        </dgm:presLayoutVars>
      </dgm:prSet>
      <dgm:spPr/>
    </dgm:pt>
    <dgm:pt modelId="{CD20BCBB-FD03-4A95-9CE9-C0843ADD285A}" type="pres">
      <dgm:prSet presAssocID="{F3EE6D9D-681D-46B7-9AEE-12A2FE8E3C39}" presName="rootComposite1" presStyleCnt="0"/>
      <dgm:spPr/>
    </dgm:pt>
    <dgm:pt modelId="{B1F6F7F7-E167-44AE-9F97-0EFD1A0DAF9D}" type="pres">
      <dgm:prSet presAssocID="{F3EE6D9D-681D-46B7-9AEE-12A2FE8E3C3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1F2441-A837-47D8-8A11-8FA01599060B}" type="pres">
      <dgm:prSet presAssocID="{F3EE6D9D-681D-46B7-9AEE-12A2FE8E3C39}" presName="topArc1" presStyleLbl="parChTrans1D1" presStyleIdx="0" presStyleCnt="12"/>
      <dgm:spPr/>
    </dgm:pt>
    <dgm:pt modelId="{6D200EB9-32BA-4E79-8F96-2968770B54B9}" type="pres">
      <dgm:prSet presAssocID="{F3EE6D9D-681D-46B7-9AEE-12A2FE8E3C39}" presName="bottomArc1" presStyleLbl="parChTrans1D1" presStyleIdx="1" presStyleCnt="12"/>
      <dgm:spPr/>
    </dgm:pt>
    <dgm:pt modelId="{E5518FEB-8D22-431C-9847-90A7E5A3CC1E}" type="pres">
      <dgm:prSet presAssocID="{F3EE6D9D-681D-46B7-9AEE-12A2FE8E3C39}" presName="topConnNode1" presStyleLbl="node1" presStyleIdx="0" presStyleCnt="0"/>
      <dgm:spPr/>
      <dgm:t>
        <a:bodyPr/>
        <a:lstStyle/>
        <a:p>
          <a:endParaRPr lang="fr-FR"/>
        </a:p>
      </dgm:t>
    </dgm:pt>
    <dgm:pt modelId="{9A89EBEA-68EA-4750-A06C-917C2FAB51F7}" type="pres">
      <dgm:prSet presAssocID="{F3EE6D9D-681D-46B7-9AEE-12A2FE8E3C39}" presName="hierChild2" presStyleCnt="0"/>
      <dgm:spPr/>
    </dgm:pt>
    <dgm:pt modelId="{17C4DC05-4916-4202-AF1A-79524FC75392}" type="pres">
      <dgm:prSet presAssocID="{537D4194-D8A1-4FB2-A078-99F14296783F}" presName="Name28" presStyleLbl="parChTrans1D2" presStyleIdx="0" presStyleCnt="4"/>
      <dgm:spPr/>
      <dgm:t>
        <a:bodyPr/>
        <a:lstStyle/>
        <a:p>
          <a:endParaRPr lang="fr-FR"/>
        </a:p>
      </dgm:t>
    </dgm:pt>
    <dgm:pt modelId="{FC0547AE-5257-458F-A6F7-BF9BE469C4AE}" type="pres">
      <dgm:prSet presAssocID="{900EE80C-6EF0-4FBD-AA19-71371DFE3D9F}" presName="hierRoot2" presStyleCnt="0">
        <dgm:presLayoutVars>
          <dgm:hierBranch val="init"/>
        </dgm:presLayoutVars>
      </dgm:prSet>
      <dgm:spPr/>
    </dgm:pt>
    <dgm:pt modelId="{0674A21C-D8A9-440A-A069-6AC57FAF7740}" type="pres">
      <dgm:prSet presAssocID="{900EE80C-6EF0-4FBD-AA19-71371DFE3D9F}" presName="rootComposite2" presStyleCnt="0"/>
      <dgm:spPr/>
    </dgm:pt>
    <dgm:pt modelId="{D1B6411F-3D48-40D3-B964-BF88AA89DB33}" type="pres">
      <dgm:prSet presAssocID="{900EE80C-6EF0-4FBD-AA19-71371DFE3D9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7682A7-D881-4A22-ACBD-44A9C3D79E1E}" type="pres">
      <dgm:prSet presAssocID="{900EE80C-6EF0-4FBD-AA19-71371DFE3D9F}" presName="topArc2" presStyleLbl="parChTrans1D1" presStyleIdx="2" presStyleCnt="12"/>
      <dgm:spPr/>
    </dgm:pt>
    <dgm:pt modelId="{8BC17BCC-1489-4711-A773-38A4372603CC}" type="pres">
      <dgm:prSet presAssocID="{900EE80C-6EF0-4FBD-AA19-71371DFE3D9F}" presName="bottomArc2" presStyleLbl="parChTrans1D1" presStyleIdx="3" presStyleCnt="12"/>
      <dgm:spPr/>
    </dgm:pt>
    <dgm:pt modelId="{3293BE83-C0FF-4627-9E4A-72F2F20BCEA2}" type="pres">
      <dgm:prSet presAssocID="{900EE80C-6EF0-4FBD-AA19-71371DFE3D9F}" presName="topConnNode2" presStyleLbl="node2" presStyleIdx="0" presStyleCnt="0"/>
      <dgm:spPr/>
      <dgm:t>
        <a:bodyPr/>
        <a:lstStyle/>
        <a:p>
          <a:endParaRPr lang="fr-FR"/>
        </a:p>
      </dgm:t>
    </dgm:pt>
    <dgm:pt modelId="{F879C253-2890-436F-9DE5-A4AA31330D75}" type="pres">
      <dgm:prSet presAssocID="{900EE80C-6EF0-4FBD-AA19-71371DFE3D9F}" presName="hierChild4" presStyleCnt="0"/>
      <dgm:spPr/>
    </dgm:pt>
    <dgm:pt modelId="{DA9F99F8-5B52-4F02-838C-09DC17E9FAC5}" type="pres">
      <dgm:prSet presAssocID="{900EE80C-6EF0-4FBD-AA19-71371DFE3D9F}" presName="hierChild5" presStyleCnt="0"/>
      <dgm:spPr/>
    </dgm:pt>
    <dgm:pt modelId="{341A2C32-3A53-495B-BA36-000F92F23D2A}" type="pres">
      <dgm:prSet presAssocID="{28254422-85A7-43F5-AE58-F9207D9B2995}" presName="Name28" presStyleLbl="parChTrans1D2" presStyleIdx="1" presStyleCnt="4"/>
      <dgm:spPr/>
      <dgm:t>
        <a:bodyPr/>
        <a:lstStyle/>
        <a:p>
          <a:endParaRPr lang="fr-FR"/>
        </a:p>
      </dgm:t>
    </dgm:pt>
    <dgm:pt modelId="{022DEBE8-E453-48D1-8489-BBF775E88340}" type="pres">
      <dgm:prSet presAssocID="{66935318-2E5C-47CC-98CE-478DB8C3E92C}" presName="hierRoot2" presStyleCnt="0">
        <dgm:presLayoutVars>
          <dgm:hierBranch val="init"/>
        </dgm:presLayoutVars>
      </dgm:prSet>
      <dgm:spPr/>
    </dgm:pt>
    <dgm:pt modelId="{0EAD8E97-C202-4AEC-AA35-80417F90B529}" type="pres">
      <dgm:prSet presAssocID="{66935318-2E5C-47CC-98CE-478DB8C3E92C}" presName="rootComposite2" presStyleCnt="0"/>
      <dgm:spPr/>
    </dgm:pt>
    <dgm:pt modelId="{E2473097-B1D4-475B-B4C3-EF84F5BC6BC7}" type="pres">
      <dgm:prSet presAssocID="{66935318-2E5C-47CC-98CE-478DB8C3E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B6751F-7125-4507-AA1A-3DB44A3F5847}" type="pres">
      <dgm:prSet presAssocID="{66935318-2E5C-47CC-98CE-478DB8C3E92C}" presName="topArc2" presStyleLbl="parChTrans1D1" presStyleIdx="4" presStyleCnt="12"/>
      <dgm:spPr/>
    </dgm:pt>
    <dgm:pt modelId="{E56C2FA6-7301-4382-82A1-55E863F97BC4}" type="pres">
      <dgm:prSet presAssocID="{66935318-2E5C-47CC-98CE-478DB8C3E92C}" presName="bottomArc2" presStyleLbl="parChTrans1D1" presStyleIdx="5" presStyleCnt="12"/>
      <dgm:spPr/>
    </dgm:pt>
    <dgm:pt modelId="{EF8D15DC-7980-4E9A-86A4-1DF8F7CD579C}" type="pres">
      <dgm:prSet presAssocID="{66935318-2E5C-47CC-98CE-478DB8C3E92C}" presName="topConnNode2" presStyleLbl="node2" presStyleIdx="0" presStyleCnt="0"/>
      <dgm:spPr/>
      <dgm:t>
        <a:bodyPr/>
        <a:lstStyle/>
        <a:p>
          <a:endParaRPr lang="fr-FR"/>
        </a:p>
      </dgm:t>
    </dgm:pt>
    <dgm:pt modelId="{622D4FF4-BCD7-4122-ABDB-330214AEAD9B}" type="pres">
      <dgm:prSet presAssocID="{66935318-2E5C-47CC-98CE-478DB8C3E92C}" presName="hierChild4" presStyleCnt="0"/>
      <dgm:spPr/>
    </dgm:pt>
    <dgm:pt modelId="{4F37E316-4BB4-4505-8A28-D6C9B7E4ED4E}" type="pres">
      <dgm:prSet presAssocID="{66935318-2E5C-47CC-98CE-478DB8C3E92C}" presName="hierChild5" presStyleCnt="0"/>
      <dgm:spPr/>
    </dgm:pt>
    <dgm:pt modelId="{E581C1C0-5222-45BC-86B0-EAF593EC1E7B}" type="pres">
      <dgm:prSet presAssocID="{65E0D67F-E46E-4A88-96BC-C5A4383D9B5B}" presName="Name28" presStyleLbl="parChTrans1D2" presStyleIdx="2" presStyleCnt="4"/>
      <dgm:spPr/>
      <dgm:t>
        <a:bodyPr/>
        <a:lstStyle/>
        <a:p>
          <a:endParaRPr lang="fr-FR"/>
        </a:p>
      </dgm:t>
    </dgm:pt>
    <dgm:pt modelId="{EB495D58-AC1A-445B-88DD-BE9CF83995AB}" type="pres">
      <dgm:prSet presAssocID="{D30AD304-C50B-4607-BED1-A197D0752CBE}" presName="hierRoot2" presStyleCnt="0">
        <dgm:presLayoutVars>
          <dgm:hierBranch val="init"/>
        </dgm:presLayoutVars>
      </dgm:prSet>
      <dgm:spPr/>
    </dgm:pt>
    <dgm:pt modelId="{93C9B7AA-11F0-485B-9F79-00072A747E68}" type="pres">
      <dgm:prSet presAssocID="{D30AD304-C50B-4607-BED1-A197D0752CBE}" presName="rootComposite2" presStyleCnt="0"/>
      <dgm:spPr/>
    </dgm:pt>
    <dgm:pt modelId="{8FD8D5BE-33AC-47AA-BF87-63F209C40006}" type="pres">
      <dgm:prSet presAssocID="{D30AD304-C50B-4607-BED1-A197D0752CB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3397BB-2A73-4B0A-816B-D672C8729BD6}" type="pres">
      <dgm:prSet presAssocID="{D30AD304-C50B-4607-BED1-A197D0752CBE}" presName="topArc2" presStyleLbl="parChTrans1D1" presStyleIdx="6" presStyleCnt="12"/>
      <dgm:spPr/>
    </dgm:pt>
    <dgm:pt modelId="{D33CE477-990F-4534-BC3C-540C02596B76}" type="pres">
      <dgm:prSet presAssocID="{D30AD304-C50B-4607-BED1-A197D0752CBE}" presName="bottomArc2" presStyleLbl="parChTrans1D1" presStyleIdx="7" presStyleCnt="12"/>
      <dgm:spPr/>
    </dgm:pt>
    <dgm:pt modelId="{A38978AA-4189-4CEB-8817-3F8166707413}" type="pres">
      <dgm:prSet presAssocID="{D30AD304-C50B-4607-BED1-A197D0752CBE}" presName="topConnNode2" presStyleLbl="node2" presStyleIdx="0" presStyleCnt="0"/>
      <dgm:spPr/>
      <dgm:t>
        <a:bodyPr/>
        <a:lstStyle/>
        <a:p>
          <a:endParaRPr lang="fr-FR"/>
        </a:p>
      </dgm:t>
    </dgm:pt>
    <dgm:pt modelId="{20D58408-80FF-45D8-8365-717413E39526}" type="pres">
      <dgm:prSet presAssocID="{D30AD304-C50B-4607-BED1-A197D0752CBE}" presName="hierChild4" presStyleCnt="0"/>
      <dgm:spPr/>
    </dgm:pt>
    <dgm:pt modelId="{ED456C0C-3ED7-434E-A31F-357D51CF81FB}" type="pres">
      <dgm:prSet presAssocID="{D30AD304-C50B-4607-BED1-A197D0752CBE}" presName="hierChild5" presStyleCnt="0"/>
      <dgm:spPr/>
    </dgm:pt>
    <dgm:pt modelId="{5DE89A4D-F478-4524-8ED9-5966813565CB}" type="pres">
      <dgm:prSet presAssocID="{F3EE6D9D-681D-46B7-9AEE-12A2FE8E3C39}" presName="hierChild3" presStyleCnt="0"/>
      <dgm:spPr/>
    </dgm:pt>
    <dgm:pt modelId="{9D90D87B-4E3E-450D-8C91-042E941A33F7}" type="pres">
      <dgm:prSet presAssocID="{9FABEED6-F825-44A5-B55A-10606EE2226C}" presName="Name101" presStyleLbl="parChTrans1D2" presStyleIdx="3" presStyleCnt="4"/>
      <dgm:spPr/>
      <dgm:t>
        <a:bodyPr/>
        <a:lstStyle/>
        <a:p>
          <a:endParaRPr lang="fr-FR"/>
        </a:p>
      </dgm:t>
    </dgm:pt>
    <dgm:pt modelId="{65E30DF2-ABE3-4373-9445-D371BEAB7844}" type="pres">
      <dgm:prSet presAssocID="{A726B36D-3EA4-4327-AC79-E6BE0CC24443}" presName="hierRoot3" presStyleCnt="0">
        <dgm:presLayoutVars>
          <dgm:hierBranch val="init"/>
        </dgm:presLayoutVars>
      </dgm:prSet>
      <dgm:spPr/>
    </dgm:pt>
    <dgm:pt modelId="{DB9F8277-FB4F-4FDC-8550-EB2FE3CD9A93}" type="pres">
      <dgm:prSet presAssocID="{A726B36D-3EA4-4327-AC79-E6BE0CC24443}" presName="rootComposite3" presStyleCnt="0"/>
      <dgm:spPr/>
    </dgm:pt>
    <dgm:pt modelId="{67D7BF3B-3A5F-4FE9-A1A7-0C9609004699}" type="pres">
      <dgm:prSet presAssocID="{A726B36D-3EA4-4327-AC79-E6BE0CC24443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7C6CBD-1FF3-4B17-BB5F-3AD3C761C70F}" type="pres">
      <dgm:prSet presAssocID="{A726B36D-3EA4-4327-AC79-E6BE0CC24443}" presName="topArc3" presStyleLbl="parChTrans1D1" presStyleIdx="8" presStyleCnt="12"/>
      <dgm:spPr/>
    </dgm:pt>
    <dgm:pt modelId="{22BE25D7-DFFF-466E-9291-84986A21F2EE}" type="pres">
      <dgm:prSet presAssocID="{A726B36D-3EA4-4327-AC79-E6BE0CC24443}" presName="bottomArc3" presStyleLbl="parChTrans1D1" presStyleIdx="9" presStyleCnt="12"/>
      <dgm:spPr/>
    </dgm:pt>
    <dgm:pt modelId="{47A3F87C-42DA-4234-B203-F746D87D8ECD}" type="pres">
      <dgm:prSet presAssocID="{A726B36D-3EA4-4327-AC79-E6BE0CC24443}" presName="topConnNode3" presStyleLbl="asst1" presStyleIdx="0" presStyleCnt="0"/>
      <dgm:spPr/>
      <dgm:t>
        <a:bodyPr/>
        <a:lstStyle/>
        <a:p>
          <a:endParaRPr lang="fr-FR"/>
        </a:p>
      </dgm:t>
    </dgm:pt>
    <dgm:pt modelId="{D20A01B7-A4ED-4C4C-A2AD-657F089C444A}" type="pres">
      <dgm:prSet presAssocID="{A726B36D-3EA4-4327-AC79-E6BE0CC24443}" presName="hierChild6" presStyleCnt="0"/>
      <dgm:spPr/>
    </dgm:pt>
    <dgm:pt modelId="{106842DB-E466-47D0-BC91-41B6884BF88D}" type="pres">
      <dgm:prSet presAssocID="{A726B36D-3EA4-4327-AC79-E6BE0CC24443}" presName="hierChild7" presStyleCnt="0"/>
      <dgm:spPr/>
    </dgm:pt>
    <dgm:pt modelId="{7F97CD6C-4D55-47B6-AA96-925390473F11}" type="pres">
      <dgm:prSet presAssocID="{885EB927-E07D-4882-ABE8-DDA00C687FA0}" presName="hierRoot1" presStyleCnt="0">
        <dgm:presLayoutVars>
          <dgm:hierBranch val="init"/>
        </dgm:presLayoutVars>
      </dgm:prSet>
      <dgm:spPr/>
    </dgm:pt>
    <dgm:pt modelId="{0CF507CE-B1DB-4936-87D8-7EC6F127AA2C}" type="pres">
      <dgm:prSet presAssocID="{885EB927-E07D-4882-ABE8-DDA00C687FA0}" presName="rootComposite1" presStyleCnt="0"/>
      <dgm:spPr/>
    </dgm:pt>
    <dgm:pt modelId="{B298BCE3-30D3-4879-A9C0-8F2E855D080F}" type="pres">
      <dgm:prSet presAssocID="{885EB927-E07D-4882-ABE8-DDA00C687FA0}" presName="rootText1" presStyleLbl="alignAcc1" presStyleIdx="0" presStyleCnt="0" custLinFactY="100000" custLinFactNeighborX="-57526" custLinFactNeighborY="1207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F02762F-2E7E-4C3B-AF2D-42EFBFBEAD1C}" type="pres">
      <dgm:prSet presAssocID="{885EB927-E07D-4882-ABE8-DDA00C687FA0}" presName="topArc1" presStyleLbl="parChTrans1D1" presStyleIdx="10" presStyleCnt="12"/>
      <dgm:spPr/>
    </dgm:pt>
    <dgm:pt modelId="{CCF3299A-EA5F-4D2B-8889-285EC834F137}" type="pres">
      <dgm:prSet presAssocID="{885EB927-E07D-4882-ABE8-DDA00C687FA0}" presName="bottomArc1" presStyleLbl="parChTrans1D1" presStyleIdx="11" presStyleCnt="12"/>
      <dgm:spPr/>
    </dgm:pt>
    <dgm:pt modelId="{F9AE1003-F545-4727-9153-BD84BB0573DB}" type="pres">
      <dgm:prSet presAssocID="{885EB927-E07D-4882-ABE8-DDA00C687FA0}" presName="topConnNode1" presStyleLbl="asst0" presStyleIdx="0" presStyleCnt="0"/>
      <dgm:spPr/>
      <dgm:t>
        <a:bodyPr/>
        <a:lstStyle/>
        <a:p>
          <a:endParaRPr lang="fr-FR"/>
        </a:p>
      </dgm:t>
    </dgm:pt>
    <dgm:pt modelId="{9A7B8198-F570-46D8-A906-8D3DD97CE1EB}" type="pres">
      <dgm:prSet presAssocID="{885EB927-E07D-4882-ABE8-DDA00C687FA0}" presName="hierChild2" presStyleCnt="0"/>
      <dgm:spPr/>
    </dgm:pt>
    <dgm:pt modelId="{754FE5EA-3C94-4AF4-B9E0-03B43739BCD6}" type="pres">
      <dgm:prSet presAssocID="{885EB927-E07D-4882-ABE8-DDA00C687FA0}" presName="hierChild3" presStyleCnt="0"/>
      <dgm:spPr/>
    </dgm:pt>
  </dgm:ptLst>
  <dgm:cxnLst>
    <dgm:cxn modelId="{C680241E-08EB-414C-9B02-1948CB0F5CD6}" type="presOf" srcId="{D661539D-A13F-4E25-8977-D92F25172039}" destId="{E1D7B395-A018-4CD1-AE4D-A3D69ECA5C5D}" srcOrd="0" destOrd="0" presId="urn:microsoft.com/office/officeart/2008/layout/HalfCircleOrganizationChart"/>
    <dgm:cxn modelId="{4BD73F6B-B900-4877-954B-A23C639CECF2}" type="presOf" srcId="{D30AD304-C50B-4607-BED1-A197D0752CBE}" destId="{A38978AA-4189-4CEB-8817-3F8166707413}" srcOrd="1" destOrd="0" presId="urn:microsoft.com/office/officeart/2008/layout/HalfCircleOrganizationChart"/>
    <dgm:cxn modelId="{B06B5376-C782-49D7-960B-9054A042841E}" srcId="{D661539D-A13F-4E25-8977-D92F25172039}" destId="{F3EE6D9D-681D-46B7-9AEE-12A2FE8E3C39}" srcOrd="0" destOrd="0" parTransId="{2285A848-216A-47A6-9767-19BBF1C43359}" sibTransId="{911E72FD-B3C4-43DA-B79C-4CB751F34741}"/>
    <dgm:cxn modelId="{0B12B6FC-0682-4289-B03A-5AB694F01DC5}" type="presOf" srcId="{D30AD304-C50B-4607-BED1-A197D0752CBE}" destId="{8FD8D5BE-33AC-47AA-BF87-63F209C40006}" srcOrd="0" destOrd="0" presId="urn:microsoft.com/office/officeart/2008/layout/HalfCircleOrganizationChart"/>
    <dgm:cxn modelId="{656462A4-0381-4AD2-ACB3-E4BE6D7BBD3F}" type="presOf" srcId="{A726B36D-3EA4-4327-AC79-E6BE0CC24443}" destId="{47A3F87C-42DA-4234-B203-F746D87D8ECD}" srcOrd="1" destOrd="0" presId="urn:microsoft.com/office/officeart/2008/layout/HalfCircleOrganizationChart"/>
    <dgm:cxn modelId="{0C16F740-9CE0-452E-A890-483993FFF8D6}" srcId="{F3EE6D9D-681D-46B7-9AEE-12A2FE8E3C39}" destId="{66935318-2E5C-47CC-98CE-478DB8C3E92C}" srcOrd="2" destOrd="0" parTransId="{28254422-85A7-43F5-AE58-F9207D9B2995}" sibTransId="{50C4B436-F9F2-4933-8C14-2E4D18BA0A41}"/>
    <dgm:cxn modelId="{8233343B-46FF-460F-871D-426D9E6984C6}" srcId="{F3EE6D9D-681D-46B7-9AEE-12A2FE8E3C39}" destId="{900EE80C-6EF0-4FBD-AA19-71371DFE3D9F}" srcOrd="1" destOrd="0" parTransId="{537D4194-D8A1-4FB2-A078-99F14296783F}" sibTransId="{AFC76D70-F36F-421E-874E-FA513A80540E}"/>
    <dgm:cxn modelId="{08F72888-446A-4E0A-A84B-87A299257B6E}" srcId="{F3EE6D9D-681D-46B7-9AEE-12A2FE8E3C39}" destId="{A726B36D-3EA4-4327-AC79-E6BE0CC24443}" srcOrd="0" destOrd="0" parTransId="{9FABEED6-F825-44A5-B55A-10606EE2226C}" sibTransId="{630BCC7E-B841-45F0-9906-4DF0646FBFC7}"/>
    <dgm:cxn modelId="{99AC6BC1-FB37-4992-B8F4-F6A448D8639C}" type="presOf" srcId="{900EE80C-6EF0-4FBD-AA19-71371DFE3D9F}" destId="{D1B6411F-3D48-40D3-B964-BF88AA89DB33}" srcOrd="0" destOrd="0" presId="urn:microsoft.com/office/officeart/2008/layout/HalfCircleOrganizationChart"/>
    <dgm:cxn modelId="{98367549-4541-4AF0-8658-4FDBCBA9E426}" type="presOf" srcId="{28254422-85A7-43F5-AE58-F9207D9B2995}" destId="{341A2C32-3A53-495B-BA36-000F92F23D2A}" srcOrd="0" destOrd="0" presId="urn:microsoft.com/office/officeart/2008/layout/HalfCircleOrganizationChart"/>
    <dgm:cxn modelId="{FA9564CA-640F-42DB-AE75-35BBD268F81B}" type="presOf" srcId="{885EB927-E07D-4882-ABE8-DDA00C687FA0}" destId="{F9AE1003-F545-4727-9153-BD84BB0573DB}" srcOrd="1" destOrd="0" presId="urn:microsoft.com/office/officeart/2008/layout/HalfCircleOrganizationChart"/>
    <dgm:cxn modelId="{6D13BD12-4CD4-4285-8B9D-1AA7CF305EF0}" srcId="{F3EE6D9D-681D-46B7-9AEE-12A2FE8E3C39}" destId="{D30AD304-C50B-4607-BED1-A197D0752CBE}" srcOrd="3" destOrd="0" parTransId="{65E0D67F-E46E-4A88-96BC-C5A4383D9B5B}" sibTransId="{9A0DA5A5-0D2D-48EF-8C6E-01F0B04EB4A6}"/>
    <dgm:cxn modelId="{BD1A4E9A-ED53-45E1-A930-ED6274B2C6B3}" type="presOf" srcId="{A726B36D-3EA4-4327-AC79-E6BE0CC24443}" destId="{67D7BF3B-3A5F-4FE9-A1A7-0C9609004699}" srcOrd="0" destOrd="0" presId="urn:microsoft.com/office/officeart/2008/layout/HalfCircleOrganizationChart"/>
    <dgm:cxn modelId="{07B859E9-7647-42EE-9ED1-86238CFB4299}" type="presOf" srcId="{F3EE6D9D-681D-46B7-9AEE-12A2FE8E3C39}" destId="{B1F6F7F7-E167-44AE-9F97-0EFD1A0DAF9D}" srcOrd="0" destOrd="0" presId="urn:microsoft.com/office/officeart/2008/layout/HalfCircleOrganizationChart"/>
    <dgm:cxn modelId="{50DCF176-E431-410C-AEC1-CC8955FDCC16}" type="presOf" srcId="{9FABEED6-F825-44A5-B55A-10606EE2226C}" destId="{9D90D87B-4E3E-450D-8C91-042E941A33F7}" srcOrd="0" destOrd="0" presId="urn:microsoft.com/office/officeart/2008/layout/HalfCircleOrganizationChart"/>
    <dgm:cxn modelId="{B0FFF0E0-5031-4626-AE6F-344ADCBC444F}" srcId="{D661539D-A13F-4E25-8977-D92F25172039}" destId="{885EB927-E07D-4882-ABE8-DDA00C687FA0}" srcOrd="1" destOrd="0" parTransId="{E1CD729E-E29B-4B6E-87EE-80CCA222DE9A}" sibTransId="{B7970E00-06B5-4295-AAA8-61DA740D4BCE}"/>
    <dgm:cxn modelId="{D66DFC52-0D7A-4EE3-AFAD-26DEC8B68DF5}" type="presOf" srcId="{900EE80C-6EF0-4FBD-AA19-71371DFE3D9F}" destId="{3293BE83-C0FF-4627-9E4A-72F2F20BCEA2}" srcOrd="1" destOrd="0" presId="urn:microsoft.com/office/officeart/2008/layout/HalfCircleOrganizationChart"/>
    <dgm:cxn modelId="{D3B4D705-D5D5-42E0-BF0A-7DA1AAE24D6C}" type="presOf" srcId="{885EB927-E07D-4882-ABE8-DDA00C687FA0}" destId="{B298BCE3-30D3-4879-A9C0-8F2E855D080F}" srcOrd="0" destOrd="0" presId="urn:microsoft.com/office/officeart/2008/layout/HalfCircleOrganizationChart"/>
    <dgm:cxn modelId="{9C03C05A-0915-4CA6-875D-CDB833FC0768}" type="presOf" srcId="{65E0D67F-E46E-4A88-96BC-C5A4383D9B5B}" destId="{E581C1C0-5222-45BC-86B0-EAF593EC1E7B}" srcOrd="0" destOrd="0" presId="urn:microsoft.com/office/officeart/2008/layout/HalfCircleOrganizationChart"/>
    <dgm:cxn modelId="{7E0D7DB0-6D24-4CC5-AE2D-D452AE63568D}" type="presOf" srcId="{F3EE6D9D-681D-46B7-9AEE-12A2FE8E3C39}" destId="{E5518FEB-8D22-431C-9847-90A7E5A3CC1E}" srcOrd="1" destOrd="0" presId="urn:microsoft.com/office/officeart/2008/layout/HalfCircleOrganizationChart"/>
    <dgm:cxn modelId="{75982D17-B90F-4FD0-9909-C1E059FEF203}" type="presOf" srcId="{66935318-2E5C-47CC-98CE-478DB8C3E92C}" destId="{E2473097-B1D4-475B-B4C3-EF84F5BC6BC7}" srcOrd="0" destOrd="0" presId="urn:microsoft.com/office/officeart/2008/layout/HalfCircleOrganizationChart"/>
    <dgm:cxn modelId="{6BE25762-4B2E-4098-AFD0-73D374940F97}" type="presOf" srcId="{66935318-2E5C-47CC-98CE-478DB8C3E92C}" destId="{EF8D15DC-7980-4E9A-86A4-1DF8F7CD579C}" srcOrd="1" destOrd="0" presId="urn:microsoft.com/office/officeart/2008/layout/HalfCircleOrganizationChart"/>
    <dgm:cxn modelId="{FD6DFCDB-6D28-4FF4-A3C8-449D2FAC7280}" type="presOf" srcId="{537D4194-D8A1-4FB2-A078-99F14296783F}" destId="{17C4DC05-4916-4202-AF1A-79524FC75392}" srcOrd="0" destOrd="0" presId="urn:microsoft.com/office/officeart/2008/layout/HalfCircleOrganizationChart"/>
    <dgm:cxn modelId="{D3C0E1B0-6E16-4FD3-9BF3-AEF2B97A8F7C}" type="presParOf" srcId="{E1D7B395-A018-4CD1-AE4D-A3D69ECA5C5D}" destId="{C2C4ADBE-0372-491B-88B2-5E4A7BA06713}" srcOrd="0" destOrd="0" presId="urn:microsoft.com/office/officeart/2008/layout/HalfCircleOrganizationChart"/>
    <dgm:cxn modelId="{07A754A4-4F2F-4E91-918F-406B25D0C24B}" type="presParOf" srcId="{C2C4ADBE-0372-491B-88B2-5E4A7BA06713}" destId="{CD20BCBB-FD03-4A95-9CE9-C0843ADD285A}" srcOrd="0" destOrd="0" presId="urn:microsoft.com/office/officeart/2008/layout/HalfCircleOrganizationChart"/>
    <dgm:cxn modelId="{185838B3-9CA3-47FF-A7E3-4A33C931F218}" type="presParOf" srcId="{CD20BCBB-FD03-4A95-9CE9-C0843ADD285A}" destId="{B1F6F7F7-E167-44AE-9F97-0EFD1A0DAF9D}" srcOrd="0" destOrd="0" presId="urn:microsoft.com/office/officeart/2008/layout/HalfCircleOrganizationChart"/>
    <dgm:cxn modelId="{E374EA19-4253-4115-9C64-7FCB2B38A570}" type="presParOf" srcId="{CD20BCBB-FD03-4A95-9CE9-C0843ADD285A}" destId="{6F1F2441-A837-47D8-8A11-8FA01599060B}" srcOrd="1" destOrd="0" presId="urn:microsoft.com/office/officeart/2008/layout/HalfCircleOrganizationChart"/>
    <dgm:cxn modelId="{840C6412-08DA-4E32-8382-BB1EF317C60A}" type="presParOf" srcId="{CD20BCBB-FD03-4A95-9CE9-C0843ADD285A}" destId="{6D200EB9-32BA-4E79-8F96-2968770B54B9}" srcOrd="2" destOrd="0" presId="urn:microsoft.com/office/officeart/2008/layout/HalfCircleOrganizationChart"/>
    <dgm:cxn modelId="{AA515762-DE75-4F11-B10C-1C0DBCF42A0C}" type="presParOf" srcId="{CD20BCBB-FD03-4A95-9CE9-C0843ADD285A}" destId="{E5518FEB-8D22-431C-9847-90A7E5A3CC1E}" srcOrd="3" destOrd="0" presId="urn:microsoft.com/office/officeart/2008/layout/HalfCircleOrganizationChart"/>
    <dgm:cxn modelId="{6C1C0D98-C9BF-4F3A-883C-AA158EE5D22E}" type="presParOf" srcId="{C2C4ADBE-0372-491B-88B2-5E4A7BA06713}" destId="{9A89EBEA-68EA-4750-A06C-917C2FAB51F7}" srcOrd="1" destOrd="0" presId="urn:microsoft.com/office/officeart/2008/layout/HalfCircleOrganizationChart"/>
    <dgm:cxn modelId="{0A8AB8B9-9F7C-4E64-8876-716C2A9E0EBA}" type="presParOf" srcId="{9A89EBEA-68EA-4750-A06C-917C2FAB51F7}" destId="{17C4DC05-4916-4202-AF1A-79524FC75392}" srcOrd="0" destOrd="0" presId="urn:microsoft.com/office/officeart/2008/layout/HalfCircleOrganizationChart"/>
    <dgm:cxn modelId="{A6C8C9B2-2F95-49BA-AEC1-92C1191D9894}" type="presParOf" srcId="{9A89EBEA-68EA-4750-A06C-917C2FAB51F7}" destId="{FC0547AE-5257-458F-A6F7-BF9BE469C4AE}" srcOrd="1" destOrd="0" presId="urn:microsoft.com/office/officeart/2008/layout/HalfCircleOrganizationChart"/>
    <dgm:cxn modelId="{8535ECEB-B83D-4DCF-A9C6-F539A78E0B5B}" type="presParOf" srcId="{FC0547AE-5257-458F-A6F7-BF9BE469C4AE}" destId="{0674A21C-D8A9-440A-A069-6AC57FAF7740}" srcOrd="0" destOrd="0" presId="urn:microsoft.com/office/officeart/2008/layout/HalfCircleOrganizationChart"/>
    <dgm:cxn modelId="{A7306B52-DC43-4E5E-9478-0D8D5E81A970}" type="presParOf" srcId="{0674A21C-D8A9-440A-A069-6AC57FAF7740}" destId="{D1B6411F-3D48-40D3-B964-BF88AA89DB33}" srcOrd="0" destOrd="0" presId="urn:microsoft.com/office/officeart/2008/layout/HalfCircleOrganizationChart"/>
    <dgm:cxn modelId="{E7545A55-70CE-47D7-8D31-D84156DD8FD8}" type="presParOf" srcId="{0674A21C-D8A9-440A-A069-6AC57FAF7740}" destId="{AA7682A7-D881-4A22-ACBD-44A9C3D79E1E}" srcOrd="1" destOrd="0" presId="urn:microsoft.com/office/officeart/2008/layout/HalfCircleOrganizationChart"/>
    <dgm:cxn modelId="{8799B87B-A891-4418-8691-872DA21B36E3}" type="presParOf" srcId="{0674A21C-D8A9-440A-A069-6AC57FAF7740}" destId="{8BC17BCC-1489-4711-A773-38A4372603CC}" srcOrd="2" destOrd="0" presId="urn:microsoft.com/office/officeart/2008/layout/HalfCircleOrganizationChart"/>
    <dgm:cxn modelId="{0375F7C5-6266-44A7-A441-C8AFA96C377A}" type="presParOf" srcId="{0674A21C-D8A9-440A-A069-6AC57FAF7740}" destId="{3293BE83-C0FF-4627-9E4A-72F2F20BCEA2}" srcOrd="3" destOrd="0" presId="urn:microsoft.com/office/officeart/2008/layout/HalfCircleOrganizationChart"/>
    <dgm:cxn modelId="{D7EA52F5-3FB4-43FA-9261-B872DEA0BD09}" type="presParOf" srcId="{FC0547AE-5257-458F-A6F7-BF9BE469C4AE}" destId="{F879C253-2890-436F-9DE5-A4AA31330D75}" srcOrd="1" destOrd="0" presId="urn:microsoft.com/office/officeart/2008/layout/HalfCircleOrganizationChart"/>
    <dgm:cxn modelId="{45E608C3-9845-46AC-A89B-A4EE23386C13}" type="presParOf" srcId="{FC0547AE-5257-458F-A6F7-BF9BE469C4AE}" destId="{DA9F99F8-5B52-4F02-838C-09DC17E9FAC5}" srcOrd="2" destOrd="0" presId="urn:microsoft.com/office/officeart/2008/layout/HalfCircleOrganizationChart"/>
    <dgm:cxn modelId="{EBB22D50-90DF-419D-A692-8C21A9E6C156}" type="presParOf" srcId="{9A89EBEA-68EA-4750-A06C-917C2FAB51F7}" destId="{341A2C32-3A53-495B-BA36-000F92F23D2A}" srcOrd="2" destOrd="0" presId="urn:microsoft.com/office/officeart/2008/layout/HalfCircleOrganizationChart"/>
    <dgm:cxn modelId="{3F929132-FC3F-4B18-A8A3-6123B05EE80A}" type="presParOf" srcId="{9A89EBEA-68EA-4750-A06C-917C2FAB51F7}" destId="{022DEBE8-E453-48D1-8489-BBF775E88340}" srcOrd="3" destOrd="0" presId="urn:microsoft.com/office/officeart/2008/layout/HalfCircleOrganizationChart"/>
    <dgm:cxn modelId="{625E66B0-2B82-43A8-8246-DC15752291E4}" type="presParOf" srcId="{022DEBE8-E453-48D1-8489-BBF775E88340}" destId="{0EAD8E97-C202-4AEC-AA35-80417F90B529}" srcOrd="0" destOrd="0" presId="urn:microsoft.com/office/officeart/2008/layout/HalfCircleOrganizationChart"/>
    <dgm:cxn modelId="{82333432-0D41-45C0-92F4-E8BC276F6108}" type="presParOf" srcId="{0EAD8E97-C202-4AEC-AA35-80417F90B529}" destId="{E2473097-B1D4-475B-B4C3-EF84F5BC6BC7}" srcOrd="0" destOrd="0" presId="urn:microsoft.com/office/officeart/2008/layout/HalfCircleOrganizationChart"/>
    <dgm:cxn modelId="{DEAB075B-4E9A-449E-B9AB-3CF19F0D027E}" type="presParOf" srcId="{0EAD8E97-C202-4AEC-AA35-80417F90B529}" destId="{16B6751F-7125-4507-AA1A-3DB44A3F5847}" srcOrd="1" destOrd="0" presId="urn:microsoft.com/office/officeart/2008/layout/HalfCircleOrganizationChart"/>
    <dgm:cxn modelId="{ED07393D-37E7-47BA-B24C-241BE9D3290C}" type="presParOf" srcId="{0EAD8E97-C202-4AEC-AA35-80417F90B529}" destId="{E56C2FA6-7301-4382-82A1-55E863F97BC4}" srcOrd="2" destOrd="0" presId="urn:microsoft.com/office/officeart/2008/layout/HalfCircleOrganizationChart"/>
    <dgm:cxn modelId="{2915A573-1798-4211-A067-E135446CBB96}" type="presParOf" srcId="{0EAD8E97-C202-4AEC-AA35-80417F90B529}" destId="{EF8D15DC-7980-4E9A-86A4-1DF8F7CD579C}" srcOrd="3" destOrd="0" presId="urn:microsoft.com/office/officeart/2008/layout/HalfCircleOrganizationChart"/>
    <dgm:cxn modelId="{3C12C883-D1AA-47ED-B87D-28A37CFA5977}" type="presParOf" srcId="{022DEBE8-E453-48D1-8489-BBF775E88340}" destId="{622D4FF4-BCD7-4122-ABDB-330214AEAD9B}" srcOrd="1" destOrd="0" presId="urn:microsoft.com/office/officeart/2008/layout/HalfCircleOrganizationChart"/>
    <dgm:cxn modelId="{47A880AE-A123-4815-9490-99C180DE7237}" type="presParOf" srcId="{022DEBE8-E453-48D1-8489-BBF775E88340}" destId="{4F37E316-4BB4-4505-8A28-D6C9B7E4ED4E}" srcOrd="2" destOrd="0" presId="urn:microsoft.com/office/officeart/2008/layout/HalfCircleOrganizationChart"/>
    <dgm:cxn modelId="{78EBAD3D-A590-4AFB-8739-623B24EB9F12}" type="presParOf" srcId="{9A89EBEA-68EA-4750-A06C-917C2FAB51F7}" destId="{E581C1C0-5222-45BC-86B0-EAF593EC1E7B}" srcOrd="4" destOrd="0" presId="urn:microsoft.com/office/officeart/2008/layout/HalfCircleOrganizationChart"/>
    <dgm:cxn modelId="{9276448C-4210-4230-9CCA-AB8B3116CACA}" type="presParOf" srcId="{9A89EBEA-68EA-4750-A06C-917C2FAB51F7}" destId="{EB495D58-AC1A-445B-88DD-BE9CF83995AB}" srcOrd="5" destOrd="0" presId="urn:microsoft.com/office/officeart/2008/layout/HalfCircleOrganizationChart"/>
    <dgm:cxn modelId="{5EC16A09-44D3-4CF3-98FB-C070365F98DC}" type="presParOf" srcId="{EB495D58-AC1A-445B-88DD-BE9CF83995AB}" destId="{93C9B7AA-11F0-485B-9F79-00072A747E68}" srcOrd="0" destOrd="0" presId="urn:microsoft.com/office/officeart/2008/layout/HalfCircleOrganizationChart"/>
    <dgm:cxn modelId="{B3F7263E-AFD4-4AB6-865F-90302218ADBD}" type="presParOf" srcId="{93C9B7AA-11F0-485B-9F79-00072A747E68}" destId="{8FD8D5BE-33AC-47AA-BF87-63F209C40006}" srcOrd="0" destOrd="0" presId="urn:microsoft.com/office/officeart/2008/layout/HalfCircleOrganizationChart"/>
    <dgm:cxn modelId="{76E80478-755E-4906-B07C-DDDEDD23C6AD}" type="presParOf" srcId="{93C9B7AA-11F0-485B-9F79-00072A747E68}" destId="{CD3397BB-2A73-4B0A-816B-D672C8729BD6}" srcOrd="1" destOrd="0" presId="urn:microsoft.com/office/officeart/2008/layout/HalfCircleOrganizationChart"/>
    <dgm:cxn modelId="{3D5C677C-E16A-449E-BA73-47494D7A9FBA}" type="presParOf" srcId="{93C9B7AA-11F0-485B-9F79-00072A747E68}" destId="{D33CE477-990F-4534-BC3C-540C02596B76}" srcOrd="2" destOrd="0" presId="urn:microsoft.com/office/officeart/2008/layout/HalfCircleOrganizationChart"/>
    <dgm:cxn modelId="{CD4F6C37-40AC-4F64-87E0-03B6582DA4E5}" type="presParOf" srcId="{93C9B7AA-11F0-485B-9F79-00072A747E68}" destId="{A38978AA-4189-4CEB-8817-3F8166707413}" srcOrd="3" destOrd="0" presId="urn:microsoft.com/office/officeart/2008/layout/HalfCircleOrganizationChart"/>
    <dgm:cxn modelId="{287C123D-A06F-4713-B8C4-02D593DEFB3D}" type="presParOf" srcId="{EB495D58-AC1A-445B-88DD-BE9CF83995AB}" destId="{20D58408-80FF-45D8-8365-717413E39526}" srcOrd="1" destOrd="0" presId="urn:microsoft.com/office/officeart/2008/layout/HalfCircleOrganizationChart"/>
    <dgm:cxn modelId="{A5FED9D2-EDD6-4D73-9D45-90EE2F17D0AF}" type="presParOf" srcId="{EB495D58-AC1A-445B-88DD-BE9CF83995AB}" destId="{ED456C0C-3ED7-434E-A31F-357D51CF81FB}" srcOrd="2" destOrd="0" presId="urn:microsoft.com/office/officeart/2008/layout/HalfCircleOrganizationChart"/>
    <dgm:cxn modelId="{A9314155-3E23-4814-948F-D678AD6010A9}" type="presParOf" srcId="{C2C4ADBE-0372-491B-88B2-5E4A7BA06713}" destId="{5DE89A4D-F478-4524-8ED9-5966813565CB}" srcOrd="2" destOrd="0" presId="urn:microsoft.com/office/officeart/2008/layout/HalfCircleOrganizationChart"/>
    <dgm:cxn modelId="{715EDD20-237C-43A0-B0D0-E4476799835B}" type="presParOf" srcId="{5DE89A4D-F478-4524-8ED9-5966813565CB}" destId="{9D90D87B-4E3E-450D-8C91-042E941A33F7}" srcOrd="0" destOrd="0" presId="urn:microsoft.com/office/officeart/2008/layout/HalfCircleOrganizationChart"/>
    <dgm:cxn modelId="{51E995F0-AC20-4AFD-8676-2A63FD202D97}" type="presParOf" srcId="{5DE89A4D-F478-4524-8ED9-5966813565CB}" destId="{65E30DF2-ABE3-4373-9445-D371BEAB7844}" srcOrd="1" destOrd="0" presId="urn:microsoft.com/office/officeart/2008/layout/HalfCircleOrganizationChart"/>
    <dgm:cxn modelId="{8204DF5E-0D30-42F5-9810-4551D72C348C}" type="presParOf" srcId="{65E30DF2-ABE3-4373-9445-D371BEAB7844}" destId="{DB9F8277-FB4F-4FDC-8550-EB2FE3CD9A93}" srcOrd="0" destOrd="0" presId="urn:microsoft.com/office/officeart/2008/layout/HalfCircleOrganizationChart"/>
    <dgm:cxn modelId="{B3D05FF2-F031-4544-A033-4BF183332D80}" type="presParOf" srcId="{DB9F8277-FB4F-4FDC-8550-EB2FE3CD9A93}" destId="{67D7BF3B-3A5F-4FE9-A1A7-0C9609004699}" srcOrd="0" destOrd="0" presId="urn:microsoft.com/office/officeart/2008/layout/HalfCircleOrganizationChart"/>
    <dgm:cxn modelId="{9334E795-A839-4CC4-96C6-89B27534D4CA}" type="presParOf" srcId="{DB9F8277-FB4F-4FDC-8550-EB2FE3CD9A93}" destId="{D77C6CBD-1FF3-4B17-BB5F-3AD3C761C70F}" srcOrd="1" destOrd="0" presId="urn:microsoft.com/office/officeart/2008/layout/HalfCircleOrganizationChart"/>
    <dgm:cxn modelId="{5A551095-4FFA-4561-A9F7-5588535862FD}" type="presParOf" srcId="{DB9F8277-FB4F-4FDC-8550-EB2FE3CD9A93}" destId="{22BE25D7-DFFF-466E-9291-84986A21F2EE}" srcOrd="2" destOrd="0" presId="urn:microsoft.com/office/officeart/2008/layout/HalfCircleOrganizationChart"/>
    <dgm:cxn modelId="{2E8F25A4-4182-492B-AA94-225A33658112}" type="presParOf" srcId="{DB9F8277-FB4F-4FDC-8550-EB2FE3CD9A93}" destId="{47A3F87C-42DA-4234-B203-F746D87D8ECD}" srcOrd="3" destOrd="0" presId="urn:microsoft.com/office/officeart/2008/layout/HalfCircleOrganizationChart"/>
    <dgm:cxn modelId="{5221DA3D-4458-4B76-A88C-BD29EA69CFF6}" type="presParOf" srcId="{65E30DF2-ABE3-4373-9445-D371BEAB7844}" destId="{D20A01B7-A4ED-4C4C-A2AD-657F089C444A}" srcOrd="1" destOrd="0" presId="urn:microsoft.com/office/officeart/2008/layout/HalfCircleOrganizationChart"/>
    <dgm:cxn modelId="{66B3128D-B0C3-4791-AC04-C231CFF423E5}" type="presParOf" srcId="{65E30DF2-ABE3-4373-9445-D371BEAB7844}" destId="{106842DB-E466-47D0-BC91-41B6884BF88D}" srcOrd="2" destOrd="0" presId="urn:microsoft.com/office/officeart/2008/layout/HalfCircleOrganizationChart"/>
    <dgm:cxn modelId="{416718F6-C174-47C8-A2EA-4E23848766E6}" type="presParOf" srcId="{E1D7B395-A018-4CD1-AE4D-A3D69ECA5C5D}" destId="{7F97CD6C-4D55-47B6-AA96-925390473F11}" srcOrd="1" destOrd="0" presId="urn:microsoft.com/office/officeart/2008/layout/HalfCircleOrganizationChart"/>
    <dgm:cxn modelId="{EFDC3F4B-B03C-41C3-BAFB-4BB4BE26A6D2}" type="presParOf" srcId="{7F97CD6C-4D55-47B6-AA96-925390473F11}" destId="{0CF507CE-B1DB-4936-87D8-7EC6F127AA2C}" srcOrd="0" destOrd="0" presId="urn:microsoft.com/office/officeart/2008/layout/HalfCircleOrganizationChart"/>
    <dgm:cxn modelId="{56E8144A-2CCE-4388-9261-4BB9427B497D}" type="presParOf" srcId="{0CF507CE-B1DB-4936-87D8-7EC6F127AA2C}" destId="{B298BCE3-30D3-4879-A9C0-8F2E855D080F}" srcOrd="0" destOrd="0" presId="urn:microsoft.com/office/officeart/2008/layout/HalfCircleOrganizationChart"/>
    <dgm:cxn modelId="{44DEEDD0-2245-40C1-BF50-DB9E00718189}" type="presParOf" srcId="{0CF507CE-B1DB-4936-87D8-7EC6F127AA2C}" destId="{AF02762F-2E7E-4C3B-AF2D-42EFBFBEAD1C}" srcOrd="1" destOrd="0" presId="urn:microsoft.com/office/officeart/2008/layout/HalfCircleOrganizationChart"/>
    <dgm:cxn modelId="{7DA5B5AC-F25C-42C4-A607-F26311A49D8B}" type="presParOf" srcId="{0CF507CE-B1DB-4936-87D8-7EC6F127AA2C}" destId="{CCF3299A-EA5F-4D2B-8889-285EC834F137}" srcOrd="2" destOrd="0" presId="urn:microsoft.com/office/officeart/2008/layout/HalfCircleOrganizationChart"/>
    <dgm:cxn modelId="{A31FC3BF-6BEE-4542-B36D-E56972AE413A}" type="presParOf" srcId="{0CF507CE-B1DB-4936-87D8-7EC6F127AA2C}" destId="{F9AE1003-F545-4727-9153-BD84BB0573DB}" srcOrd="3" destOrd="0" presId="urn:microsoft.com/office/officeart/2008/layout/HalfCircleOrganizationChart"/>
    <dgm:cxn modelId="{ED312103-2497-4B9E-8D13-605966EA1749}" type="presParOf" srcId="{7F97CD6C-4D55-47B6-AA96-925390473F11}" destId="{9A7B8198-F570-46D8-A906-8D3DD97CE1EB}" srcOrd="1" destOrd="0" presId="urn:microsoft.com/office/officeart/2008/layout/HalfCircleOrganizationChart"/>
    <dgm:cxn modelId="{1271AD9D-A5F6-4BC3-9C4F-5FBDD275C921}" type="presParOf" srcId="{7F97CD6C-4D55-47B6-AA96-925390473F11}" destId="{754FE5EA-3C94-4AF4-B9E0-03B43739BCD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0D87B-4E3E-450D-8C91-042E941A33F7}">
      <dsp:nvSpPr>
        <dsp:cNvPr id="0" name=""/>
        <dsp:cNvSpPr/>
      </dsp:nvSpPr>
      <dsp:spPr>
        <a:xfrm>
          <a:off x="2445172" y="1427476"/>
          <a:ext cx="783449" cy="566348"/>
        </a:xfrm>
        <a:custGeom>
          <a:avLst/>
          <a:gdLst/>
          <a:ahLst/>
          <a:cxnLst/>
          <a:rect l="0" t="0" r="0" b="0"/>
          <a:pathLst>
            <a:path>
              <a:moveTo>
                <a:pt x="783449" y="0"/>
              </a:moveTo>
              <a:lnTo>
                <a:pt x="783449" y="566348"/>
              </a:lnTo>
              <a:lnTo>
                <a:pt x="0" y="566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1C1C0-5222-45BC-86B0-EAF593EC1E7B}">
      <dsp:nvSpPr>
        <dsp:cNvPr id="0" name=""/>
        <dsp:cNvSpPr/>
      </dsp:nvSpPr>
      <dsp:spPr>
        <a:xfrm>
          <a:off x="3228622" y="1427476"/>
          <a:ext cx="2284273" cy="173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581"/>
              </a:lnTo>
              <a:lnTo>
                <a:pt x="2284273" y="1538581"/>
              </a:lnTo>
              <a:lnTo>
                <a:pt x="2284273" y="1736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A2C32-3A53-495B-BA36-000F92F23D2A}">
      <dsp:nvSpPr>
        <dsp:cNvPr id="0" name=""/>
        <dsp:cNvSpPr/>
      </dsp:nvSpPr>
      <dsp:spPr>
        <a:xfrm>
          <a:off x="3182902" y="1427476"/>
          <a:ext cx="91440" cy="173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DC05-4916-4202-AF1A-79524FC75392}">
      <dsp:nvSpPr>
        <dsp:cNvPr id="0" name=""/>
        <dsp:cNvSpPr/>
      </dsp:nvSpPr>
      <dsp:spPr>
        <a:xfrm>
          <a:off x="944348" y="1427476"/>
          <a:ext cx="2284273" cy="1736803"/>
        </a:xfrm>
        <a:custGeom>
          <a:avLst/>
          <a:gdLst/>
          <a:ahLst/>
          <a:cxnLst/>
          <a:rect l="0" t="0" r="0" b="0"/>
          <a:pathLst>
            <a:path>
              <a:moveTo>
                <a:pt x="2284273" y="0"/>
              </a:moveTo>
              <a:lnTo>
                <a:pt x="2284273" y="1538581"/>
              </a:lnTo>
              <a:lnTo>
                <a:pt x="0" y="1538581"/>
              </a:lnTo>
              <a:lnTo>
                <a:pt x="0" y="1736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F2441-A837-47D8-8A11-8FA01599060B}">
      <dsp:nvSpPr>
        <dsp:cNvPr id="0" name=""/>
        <dsp:cNvSpPr/>
      </dsp:nvSpPr>
      <dsp:spPr>
        <a:xfrm>
          <a:off x="2756664" y="483561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00EB9-32BA-4E79-8F96-2968770B54B9}">
      <dsp:nvSpPr>
        <dsp:cNvPr id="0" name=""/>
        <dsp:cNvSpPr/>
      </dsp:nvSpPr>
      <dsp:spPr>
        <a:xfrm>
          <a:off x="2756664" y="483561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6F7F7-E167-44AE-9F97-0EFD1A0DAF9D}">
      <dsp:nvSpPr>
        <dsp:cNvPr id="0" name=""/>
        <dsp:cNvSpPr/>
      </dsp:nvSpPr>
      <dsp:spPr>
        <a:xfrm>
          <a:off x="2284707" y="653466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BOUQUET ROND</a:t>
          </a:r>
        </a:p>
      </dsp:txBody>
      <dsp:txXfrm>
        <a:off x="2284707" y="653466"/>
        <a:ext cx="1887829" cy="604105"/>
      </dsp:txXfrm>
    </dsp:sp>
    <dsp:sp modelId="{AA7682A7-D881-4A22-ACBD-44A9C3D79E1E}">
      <dsp:nvSpPr>
        <dsp:cNvPr id="0" name=""/>
        <dsp:cNvSpPr/>
      </dsp:nvSpPr>
      <dsp:spPr>
        <a:xfrm>
          <a:off x="472390" y="3164279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17BCC-1489-4711-A773-38A4372603CC}">
      <dsp:nvSpPr>
        <dsp:cNvPr id="0" name=""/>
        <dsp:cNvSpPr/>
      </dsp:nvSpPr>
      <dsp:spPr>
        <a:xfrm>
          <a:off x="472390" y="3164279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6411F-3D48-40D3-B964-BF88AA89DB33}">
      <dsp:nvSpPr>
        <dsp:cNvPr id="0" name=""/>
        <dsp:cNvSpPr/>
      </dsp:nvSpPr>
      <dsp:spPr>
        <a:xfrm>
          <a:off x="433" y="3334184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Botanique appliquée</a:t>
          </a:r>
        </a:p>
      </dsp:txBody>
      <dsp:txXfrm>
        <a:off x="433" y="3334184"/>
        <a:ext cx="1887829" cy="604105"/>
      </dsp:txXfrm>
    </dsp:sp>
    <dsp:sp modelId="{16B6751F-7125-4507-AA1A-3DB44A3F5847}">
      <dsp:nvSpPr>
        <dsp:cNvPr id="0" name=""/>
        <dsp:cNvSpPr/>
      </dsp:nvSpPr>
      <dsp:spPr>
        <a:xfrm>
          <a:off x="2756664" y="3164279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C2FA6-7301-4382-82A1-55E863F97BC4}">
      <dsp:nvSpPr>
        <dsp:cNvPr id="0" name=""/>
        <dsp:cNvSpPr/>
      </dsp:nvSpPr>
      <dsp:spPr>
        <a:xfrm>
          <a:off x="2756664" y="3164279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73097-B1D4-475B-B4C3-EF84F5BC6BC7}">
      <dsp:nvSpPr>
        <dsp:cNvPr id="0" name=""/>
        <dsp:cNvSpPr/>
      </dsp:nvSpPr>
      <dsp:spPr>
        <a:xfrm>
          <a:off x="2284707" y="3334184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Matières générales</a:t>
          </a:r>
        </a:p>
      </dsp:txBody>
      <dsp:txXfrm>
        <a:off x="2284707" y="3334184"/>
        <a:ext cx="1887829" cy="604105"/>
      </dsp:txXfrm>
    </dsp:sp>
    <dsp:sp modelId="{CD3397BB-2A73-4B0A-816B-D672C8729BD6}">
      <dsp:nvSpPr>
        <dsp:cNvPr id="0" name=""/>
        <dsp:cNvSpPr/>
      </dsp:nvSpPr>
      <dsp:spPr>
        <a:xfrm>
          <a:off x="5040938" y="3164279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CE477-990F-4534-BC3C-540C02596B76}">
      <dsp:nvSpPr>
        <dsp:cNvPr id="0" name=""/>
        <dsp:cNvSpPr/>
      </dsp:nvSpPr>
      <dsp:spPr>
        <a:xfrm>
          <a:off x="5040938" y="3164279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8D5BE-33AC-47AA-BF87-63F209C40006}">
      <dsp:nvSpPr>
        <dsp:cNvPr id="0" name=""/>
        <dsp:cNvSpPr/>
      </dsp:nvSpPr>
      <dsp:spPr>
        <a:xfrm>
          <a:off x="4568980" y="3334184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Vente, conseil et mise en valeur de l’offre</a:t>
          </a:r>
        </a:p>
      </dsp:txBody>
      <dsp:txXfrm>
        <a:off x="4568980" y="3334184"/>
        <a:ext cx="1887829" cy="604105"/>
      </dsp:txXfrm>
    </dsp:sp>
    <dsp:sp modelId="{D77C6CBD-1FF3-4B17-BB5F-3AD3C761C70F}">
      <dsp:nvSpPr>
        <dsp:cNvPr id="0" name=""/>
        <dsp:cNvSpPr/>
      </dsp:nvSpPr>
      <dsp:spPr>
        <a:xfrm>
          <a:off x="1614527" y="1823920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E25D7-DFFF-466E-9291-84986A21F2EE}">
      <dsp:nvSpPr>
        <dsp:cNvPr id="0" name=""/>
        <dsp:cNvSpPr/>
      </dsp:nvSpPr>
      <dsp:spPr>
        <a:xfrm>
          <a:off x="1614527" y="1823920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7BF3B-3A5F-4FE9-A1A7-0C9609004699}">
      <dsp:nvSpPr>
        <dsp:cNvPr id="0" name=""/>
        <dsp:cNvSpPr/>
      </dsp:nvSpPr>
      <dsp:spPr>
        <a:xfrm>
          <a:off x="1142570" y="1993825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Technologie florale</a:t>
          </a:r>
        </a:p>
      </dsp:txBody>
      <dsp:txXfrm>
        <a:off x="1142570" y="1993825"/>
        <a:ext cx="1887829" cy="604105"/>
      </dsp:txXfrm>
    </dsp:sp>
    <dsp:sp modelId="{AF02762F-2E7E-4C3B-AF2D-42EFBFBEAD1C}">
      <dsp:nvSpPr>
        <dsp:cNvPr id="0" name=""/>
        <dsp:cNvSpPr/>
      </dsp:nvSpPr>
      <dsp:spPr>
        <a:xfrm>
          <a:off x="3954945" y="1817130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3299A-EA5F-4D2B-8889-285EC834F137}">
      <dsp:nvSpPr>
        <dsp:cNvPr id="0" name=""/>
        <dsp:cNvSpPr/>
      </dsp:nvSpPr>
      <dsp:spPr>
        <a:xfrm>
          <a:off x="3954945" y="1817130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8BCE3-30D3-4879-A9C0-8F2E855D080F}">
      <dsp:nvSpPr>
        <dsp:cNvPr id="0" name=""/>
        <dsp:cNvSpPr/>
      </dsp:nvSpPr>
      <dsp:spPr>
        <a:xfrm>
          <a:off x="3482988" y="1987035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Arts appliqués</a:t>
          </a:r>
        </a:p>
      </dsp:txBody>
      <dsp:txXfrm>
        <a:off x="3482988" y="1987035"/>
        <a:ext cx="1887829" cy="60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Exemples:</a:t>
            </a:r>
          </a:p>
          <a:p>
            <a:r>
              <a:rPr lang="fr-FR" dirty="0"/>
              <a:t>-les cycles de vie ou les besoins des plantes illustreront parfaitement les conditions d’entretien et les lieux de stockage des végétaux</a:t>
            </a:r>
          </a:p>
          <a:p>
            <a:r>
              <a:rPr lang="fr-FR" dirty="0"/>
              <a:t>-le chapitre sur la racine illustrera l’arrosage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Par exemple, La cellule ne figure pas dans les connaissances exigées mais peut être un point de départ pour aborder d’autres savoirs comme la turgescence ou l’osmose.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58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Allègement ou disparition de certaines parties trop éloignées de la profession ou trop complexes pour le public d’apprenants (cellule, division cellulaire, appareil reproducteur)</a:t>
            </a:r>
          </a:p>
          <a:p>
            <a:r>
              <a:rPr lang="fr-FR" dirty="0"/>
              <a:t>-Connaissances exigées de l’ordre de la morphologie ou de l’anatomie, plus que de la physiologie: connaître les parties constituant un végétal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EMC </a:t>
            </a:r>
            <a:r>
              <a:rPr lang="fr-FR" sz="1200" dirty="0" smtClean="0">
                <a:solidFill>
                  <a:schemeClr val="tx1"/>
                </a:solidFill>
              </a:rPr>
              <a:t>Ce nouvel enseignement est mis en œuvre de l'école au lycée à partir de la rentrée 2015. Il se substitue aux programmes d'éducation civique existants à chacun des niveaux de l'école élémentaire, du collège et du lycée</a:t>
            </a:r>
            <a:r>
              <a:rPr lang="fr-FR" sz="120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2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4322619" y="6336105"/>
            <a:ext cx="3432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Séminaire national CAP Fleuriste          le  20</a:t>
            </a:r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Mars 2018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2.xml"/><Relationship Id="rId7" Type="http://schemas.openxmlformats.org/officeDocument/2006/relationships/image" Target="../media/image8.jp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53.xml"/><Relationship Id="rId7" Type="http://schemas.openxmlformats.org/officeDocument/2006/relationships/diagramLayout" Target="../diagrams/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tags" Target="../tags/tag54.xml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4089" y="-275573"/>
            <a:ext cx="8129390" cy="2129425"/>
          </a:xfrm>
        </p:spPr>
        <p:txBody>
          <a:bodyPr/>
          <a:lstStyle/>
          <a:p>
            <a:pPr algn="ctr"/>
            <a:r>
              <a:rPr lang="fr-FR" sz="2800" b="1" dirty="0"/>
              <a:t>Séminaire national de rénovation </a:t>
            </a:r>
            <a:r>
              <a:rPr lang="fr-FR" sz="2800" b="1" dirty="0" smtClean="0"/>
              <a:t>du</a:t>
            </a:r>
            <a:r>
              <a:rPr lang="fr-FR" sz="2800" b="1" dirty="0"/>
              <a:t> </a:t>
            </a:r>
            <a:r>
              <a:rPr lang="fr-FR" sz="2800" b="1" dirty="0" smtClean="0"/>
              <a:t>CAP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Fleuriste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/>
              <a:t>Les enseignements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1800" dirty="0" smtClean="0"/>
              <a:t>(</a:t>
            </a:r>
            <a:r>
              <a:rPr lang="fr-FR" sz="1800" dirty="0"/>
              <a:t>savoirs </a:t>
            </a:r>
            <a:r>
              <a:rPr lang="fr-FR" sz="1800" dirty="0" smtClean="0"/>
              <a:t>associés)</a:t>
            </a:r>
            <a:endParaRPr lang="fr-FR" sz="3200" dirty="0">
              <a:solidFill>
                <a:srgbClr val="68308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4089" y="1490597"/>
            <a:ext cx="7052152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Bloc de compétences 1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1- </a:t>
            </a:r>
            <a:r>
              <a:rPr lang="fr-FR" sz="2600" dirty="0"/>
              <a:t>Botanique appliquée à la </a:t>
            </a:r>
            <a:r>
              <a:rPr lang="fr-FR" sz="2600" dirty="0" smtClean="0"/>
              <a:t>profession 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Technologie et environnement  professionnel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3- Arts appliqués à la profession</a:t>
            </a:r>
          </a:p>
          <a:p>
            <a:pPr>
              <a:spcBef>
                <a:spcPct val="0"/>
              </a:spcBef>
            </a:pPr>
            <a:endParaRPr lang="fr-F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Bloc de compétences 2</a:t>
            </a: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fr-FR" sz="2600" dirty="0"/>
              <a:t>4- Vente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5- Environnement économique, juridique et social des activités professionnelles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13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93895"/>
            <a:ext cx="7510771" cy="4830913"/>
          </a:xfrm>
        </p:spPr>
        <p:txBody>
          <a:bodyPr>
            <a:normAutofit/>
          </a:bodyPr>
          <a:lstStyle/>
          <a:p>
            <a:r>
              <a:rPr lang="fr-FR" sz="2400" u="sng" dirty="0"/>
              <a:t>Nouveautés sur la partie </a:t>
            </a:r>
            <a:r>
              <a:rPr lang="fr-FR" sz="2400" u="sng" dirty="0" smtClean="0"/>
              <a:t>Botanique :</a:t>
            </a:r>
            <a:endParaRPr lang="fr-FR" sz="2400" u="sng" dirty="0"/>
          </a:p>
          <a:p>
            <a:r>
              <a:rPr lang="fr-FR" sz="2400" dirty="0"/>
              <a:t>-(Re)devient appliquée</a:t>
            </a:r>
          </a:p>
          <a:p>
            <a:r>
              <a:rPr lang="fr-FR" sz="2400" dirty="0"/>
              <a:t>-Allègement ou disparition de certaines parties trop éloignées de la profession ou trop complexes pour le public d’apprenants </a:t>
            </a:r>
          </a:p>
          <a:p>
            <a:r>
              <a:rPr lang="fr-FR" sz="2400" dirty="0"/>
              <a:t>-Présentation du référentiel: partie botanique en lien avec des notions fleuristes ou horticoles</a:t>
            </a:r>
          </a:p>
          <a:p>
            <a:r>
              <a:rPr lang="fr-FR" sz="2400" dirty="0"/>
              <a:t>	-&gt;Compétences professionnelles, meilleure compréhension</a:t>
            </a:r>
          </a:p>
          <a:p>
            <a:r>
              <a:rPr lang="fr-FR" sz="2400" dirty="0"/>
              <a:t>-Limites de connaissances encore plus précises dans le GAP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5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93895"/>
            <a:ext cx="7596190" cy="483091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51F21C9F-8062-49BE-B9C5-84558EE7FB4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2590150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6958998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76398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98374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85617BF-5028-4BC4-8880-2E81DEBBE22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0610" y="168812"/>
            <a:ext cx="5155446" cy="58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93895"/>
            <a:ext cx="7596190" cy="483091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B36AA0-24DE-4A61-A0D8-7B20814201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81045" y="4414640"/>
            <a:ext cx="1620335" cy="1620335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51F21C9F-8062-49BE-B9C5-84558EE7FB42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6958998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76398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983748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EC2A5EA-50A0-4087-912E-9F997DFF5F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02192" y="167346"/>
            <a:ext cx="4656406" cy="61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2489" y="0"/>
            <a:ext cx="7894637" cy="204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/>
              <a:t>Technologie </a:t>
            </a:r>
            <a:r>
              <a:rPr lang="fr-FR" sz="4400" dirty="0"/>
              <a:t>et environnement   professionnel</a:t>
            </a:r>
          </a:p>
        </p:txBody>
      </p:sp>
      <p:sp>
        <p:nvSpPr>
          <p:cNvPr id="7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93114" y="2041742"/>
            <a:ext cx="6904388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Le métier de fleuriste 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</a:t>
            </a:r>
            <a:r>
              <a:rPr lang="fr-FR" sz="2600" dirty="0" smtClean="0"/>
              <a:t>L’environnement  </a:t>
            </a:r>
            <a:r>
              <a:rPr lang="fr-FR" sz="2600" dirty="0"/>
              <a:t>professionnel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3</a:t>
            </a:r>
            <a:r>
              <a:rPr lang="fr-FR" sz="2600" dirty="0" smtClean="0"/>
              <a:t>- La </a:t>
            </a:r>
            <a:r>
              <a:rPr lang="fr-FR" sz="2600" dirty="0"/>
              <a:t>matière </a:t>
            </a:r>
            <a:r>
              <a:rPr lang="fr-FR" sz="2600" dirty="0" smtClean="0"/>
              <a:t>d’œuvre</a:t>
            </a:r>
            <a:endParaRPr lang="fr-FR" sz="2600" dirty="0"/>
          </a:p>
          <a:p>
            <a:pPr>
              <a:spcBef>
                <a:spcPct val="0"/>
              </a:spcBef>
            </a:pPr>
            <a:r>
              <a:rPr lang="fr-FR" sz="2600" dirty="0"/>
              <a:t>4</a:t>
            </a:r>
            <a:r>
              <a:rPr lang="fr-FR" sz="2600" dirty="0" smtClean="0"/>
              <a:t>- Connaissances nécessaires à la mise en œuvre des techniques du métier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5</a:t>
            </a:r>
            <a:r>
              <a:rPr lang="fr-FR" sz="2600" dirty="0" smtClean="0"/>
              <a:t>- Les techniques de base du métier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6- Métier, santé et environnement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0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839245" y="1706259"/>
            <a:ext cx="7762136" cy="3646487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Travail en pluridisciplinarité ou en transversalité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Nécessité de parler le même </a:t>
            </a:r>
            <a:r>
              <a:rPr lang="fr-FR" dirty="0" smtClean="0">
                <a:solidFill>
                  <a:schemeClr val="tx1"/>
                </a:solidFill>
              </a:rPr>
              <a:t>langage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Un </a:t>
            </a:r>
            <a:r>
              <a:rPr lang="fr-FR" sz="2800" dirty="0">
                <a:solidFill>
                  <a:schemeClr val="tx1"/>
                </a:solidFill>
              </a:rPr>
              <a:t>ouvrage de technologie en préparation à la Fédération des fleuristes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 idx="4294967295"/>
            <p:custDataLst>
              <p:tags r:id="rId3"/>
            </p:custDataLst>
          </p:nvPr>
        </p:nvSpPr>
        <p:spPr>
          <a:xfrm>
            <a:off x="1036421" y="592203"/>
            <a:ext cx="7894637" cy="987425"/>
          </a:xfrm>
        </p:spPr>
        <p:txBody>
          <a:bodyPr/>
          <a:lstStyle/>
          <a:p>
            <a:pPr algn="ctr"/>
            <a:r>
              <a:rPr lang="fr-FR" dirty="0" smtClean="0"/>
              <a:t>Technologie </a:t>
            </a:r>
            <a:r>
              <a:rPr lang="fr-FR" dirty="0"/>
              <a:t>florale</a:t>
            </a:r>
          </a:p>
        </p:txBody>
      </p:sp>
    </p:spTree>
    <p:extLst>
      <p:ext uri="{BB962C8B-B14F-4D97-AF65-F5344CB8AC3E}">
        <p14:creationId xmlns:p14="http://schemas.microsoft.com/office/powerpoint/2010/main" val="38566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547813" y="3471863"/>
            <a:ext cx="7596187" cy="1752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4033AAFB-AAE5-49A5-9ABF-DC99D21367D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4374816"/>
              </p:ext>
            </p:extLst>
          </p:nvPr>
        </p:nvGraphicFramePr>
        <p:xfrm>
          <a:off x="1264356" y="869244"/>
          <a:ext cx="6457244" cy="459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0FA1F83E-F01F-460E-B108-515102CEE2C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4481689" y="2844800"/>
            <a:ext cx="8579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F2441-A837-47D8-8A11-8FA01599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F1F2441-A837-47D8-8A11-8FA015990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00EB9-32BA-4E79-8F96-2968770B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D200EB9-32BA-4E79-8F96-2968770B5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F6F7F7-E167-44AE-9F97-0EFD1A0D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B1F6F7F7-E167-44AE-9F97-0EFD1A0DA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0D87B-4E3E-450D-8C91-042E941A3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9D90D87B-4E3E-450D-8C91-042E941A3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E25D7-DFFF-466E-9291-84986A21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22BE25D7-DFFF-466E-9291-84986A21F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C6CBD-1FF3-4B17-BB5F-3AD3C761C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77C6CBD-1FF3-4B17-BB5F-3AD3C761C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7BF3B-3A5F-4FE9-A1A7-0C960900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7D7BF3B-3A5F-4FE9-A1A7-0C9609004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4DC05-4916-4202-AF1A-79524FC7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7C4DC05-4916-4202-AF1A-79524FC75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17BCC-1489-4711-A773-38A43726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8BC17BCC-1489-4711-A773-38A437260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7682A7-D881-4A22-ACBD-44A9C3D7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A7682A7-D881-4A22-ACBD-44A9C3D7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411F-3D48-40D3-B964-BF88AA89D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1B6411F-3D48-40D3-B964-BF88AA89D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A2C32-3A53-495B-BA36-000F92F2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341A2C32-3A53-495B-BA36-000F92F2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6751F-7125-4507-AA1A-3DB44A3F5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6B6751F-7125-4507-AA1A-3DB44A3F5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C2FA6-7301-4382-82A1-55E863F97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E56C2FA6-7301-4382-82A1-55E863F97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73097-B1D4-475B-B4C3-EF84F5BC6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E2473097-B1D4-475B-B4C3-EF84F5BC6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1C1C0-5222-45BC-86B0-EAF593EC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581C1C0-5222-45BC-86B0-EAF593EC1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E477-990F-4534-BC3C-540C02596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33CE477-990F-4534-BC3C-540C02596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397BB-2A73-4B0A-816B-D672C872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CD3397BB-2A73-4B0A-816B-D672C8729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8D5BE-33AC-47AA-BF87-63F209C40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8FD8D5BE-33AC-47AA-BF87-63F209C40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2762F-2E7E-4C3B-AF2D-42EFBFBEA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AF02762F-2E7E-4C3B-AF2D-42EFBFBEA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3299A-EA5F-4D2B-8889-285EC834F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CCF3299A-EA5F-4D2B-8889-285EC834F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8BCE3-30D3-4879-A9C0-8F2E855D0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B298BCE3-30D3-4879-A9C0-8F2E855D0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41385" y="101966"/>
            <a:ext cx="7894637" cy="1060790"/>
          </a:xfrm>
        </p:spPr>
        <p:txBody>
          <a:bodyPr/>
          <a:lstStyle/>
          <a:p>
            <a:pPr algn="ctr"/>
            <a:r>
              <a:rPr lang="fr-FR" dirty="0"/>
              <a:t>Pratique professionnelle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78933" y="1038578"/>
            <a:ext cx="8045800" cy="4267200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Quelques changements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Seul le style décoratif sera évalué, tous les styles seront enseignés.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L’arrangement piqué ou raciné sera obligatoirement emballé et l’emballage évalué.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Pour l’épreuve de montage, remontage et collage, le candidat réalisera deux produits.</a:t>
            </a:r>
          </a:p>
          <a:p>
            <a:r>
              <a:rPr lang="fr-FR" sz="2400" dirty="0">
                <a:solidFill>
                  <a:schemeClr val="tx1"/>
                </a:solidFill>
              </a:rPr>
              <a:t>		*Un petit bouquet rond pour évaluer la technique de    			montage et remontage.</a:t>
            </a:r>
          </a:p>
          <a:p>
            <a:r>
              <a:rPr lang="fr-FR" sz="2400" dirty="0">
                <a:solidFill>
                  <a:schemeClr val="tx1"/>
                </a:solidFill>
              </a:rPr>
              <a:t>		*Une boutonnière pour évaluer la technique de collage.</a:t>
            </a:r>
          </a:p>
          <a:p>
            <a:pPr marL="457200" indent="-457200">
              <a:buFontTx/>
              <a:buChar char="-"/>
            </a:pP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0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4702" y="591859"/>
            <a:ext cx="7894637" cy="76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A</a:t>
            </a:r>
            <a:r>
              <a:rPr lang="fr-FR" sz="4000" dirty="0" smtClean="0"/>
              <a:t>rts appliqués à la profession</a:t>
            </a:r>
            <a:endParaRPr lang="fr-FR" sz="4000" dirty="0"/>
          </a:p>
        </p:txBody>
      </p:sp>
      <p:sp>
        <p:nvSpPr>
          <p:cNvPr id="6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52774" y="1791222"/>
            <a:ext cx="6698491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Savoirs fondamentaux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</a:t>
            </a:r>
            <a:r>
              <a:rPr lang="fr-FR" sz="2600" dirty="0" smtClean="0"/>
              <a:t>Observation, représentation, expression : les règles de composition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3- Notions d’art floral</a:t>
            </a:r>
            <a:endParaRPr lang="fr-FR" sz="2600" dirty="0"/>
          </a:p>
          <a:p>
            <a:pPr>
              <a:spcBef>
                <a:spcPct val="0"/>
              </a:spcBef>
            </a:pPr>
            <a:r>
              <a:rPr lang="fr-FR" sz="2600" dirty="0"/>
              <a:t>4</a:t>
            </a:r>
            <a:r>
              <a:rPr lang="fr-FR" sz="2600" dirty="0" smtClean="0"/>
              <a:t>- Notions de décoration intérieure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6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6262"/>
            <a:ext cx="79248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7712"/>
            <a:ext cx="77724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071375"/>
            <a:ext cx="7596190" cy="1752600"/>
          </a:xfrm>
        </p:spPr>
        <p:txBody>
          <a:bodyPr/>
          <a:lstStyle/>
          <a:p>
            <a:r>
              <a:rPr lang="fr-FR" dirty="0" smtClean="0"/>
              <a:t>Enseignement basé sur la Stratégie Globale de Formation définie par l’équipe pédagogique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90609" y="225470"/>
            <a:ext cx="7894637" cy="231731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800" dirty="0" smtClean="0"/>
              <a:t>La Botanique appliquée à la profession</a:t>
            </a:r>
            <a:endParaRPr lang="fr-FR" sz="4800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4570" y="278709"/>
            <a:ext cx="7036695" cy="11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 smtClean="0"/>
              <a:t>Vente</a:t>
            </a:r>
            <a:endParaRPr lang="fr-FR" sz="5400" dirty="0"/>
          </a:p>
        </p:txBody>
      </p:sp>
      <p:sp>
        <p:nvSpPr>
          <p:cNvPr id="7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52774" y="1400661"/>
            <a:ext cx="6698491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Les bases de la communication 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2- Les acteurs de la vente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3- Le déroulement de la vente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4- Les opérations à caractère administratif accompagnant la vente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5- L’information et les services à la clientèle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6</a:t>
            </a:r>
            <a:r>
              <a:rPr lang="fr-FR" sz="2600" dirty="0" smtClean="0"/>
              <a:t>- Les </a:t>
            </a:r>
            <a:r>
              <a:rPr lang="fr-FR" sz="2600" dirty="0" smtClean="0"/>
              <a:t>réclamations </a:t>
            </a:r>
            <a:r>
              <a:rPr lang="fr-FR" sz="2600" dirty="0" smtClean="0"/>
              <a:t>des clients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7- </a:t>
            </a:r>
            <a:r>
              <a:rPr lang="fr-FR" sz="2800" dirty="0" smtClean="0"/>
              <a:t>L’attractivité </a:t>
            </a:r>
            <a:r>
              <a:rPr lang="fr-FR" sz="2800" dirty="0"/>
              <a:t>du point </a:t>
            </a:r>
            <a:r>
              <a:rPr lang="fr-FR" sz="2800" dirty="0" smtClean="0"/>
              <a:t>de vente</a:t>
            </a:r>
            <a:endParaRPr lang="fr-FR" sz="2800" dirty="0"/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66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41385" y="243368"/>
            <a:ext cx="7894637" cy="1060790"/>
          </a:xfrm>
        </p:spPr>
        <p:txBody>
          <a:bodyPr/>
          <a:lstStyle/>
          <a:p>
            <a:pPr algn="ctr"/>
            <a:r>
              <a:rPr lang="fr-FR" sz="3600" b="1" dirty="0"/>
              <a:t>Vendre, conseiller le client et mettre en valeur l’offre</a:t>
            </a:r>
            <a:endParaRPr lang="fr-FR" sz="36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78932" y="1441944"/>
            <a:ext cx="8239807" cy="426720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Il est important de prendre en compte les comportements du consommateur: mieux informé, plus exigeant et en recherche (ou en attente) d’une relation plus personnalisée.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A</a:t>
            </a:r>
            <a:r>
              <a:rPr lang="fr-FR" sz="2000" dirty="0" smtClean="0">
                <a:solidFill>
                  <a:schemeClr val="tx1"/>
                </a:solidFill>
              </a:rPr>
              <a:t>pproches </a:t>
            </a:r>
            <a:r>
              <a:rPr lang="fr-FR" sz="2000" dirty="0">
                <a:solidFill>
                  <a:schemeClr val="tx1"/>
                </a:solidFill>
              </a:rPr>
              <a:t>transversales et contributions </a:t>
            </a:r>
            <a:r>
              <a:rPr lang="fr-FR" sz="2000" dirty="0" smtClean="0">
                <a:solidFill>
                  <a:schemeClr val="tx1"/>
                </a:solidFill>
              </a:rPr>
              <a:t>disciplinaires.</a:t>
            </a: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La vente est en relation permanente avec des EG (mathématiques, français) et étroitement associé à l’EEJS des activités  professionnelles.</a:t>
            </a:r>
          </a:p>
          <a:p>
            <a:pPr marL="457200" indent="-4572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Élément central qui permet de valoriser l’offre, d’identifier les besoins du client, de proposer des services et de conseiller le client.</a:t>
            </a:r>
          </a:p>
          <a:p>
            <a:pPr marL="457200" indent="-4572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S’appuyer sur les retours d’expérience des périodes en entreprises (pour les apprentis) ou des PFMP (en formation initiale scolaire).</a:t>
            </a: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8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4702" y="454072"/>
            <a:ext cx="7894637" cy="2890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941651" y="698931"/>
            <a:ext cx="7874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Environnement économique, juridique et social des activités professionnelles</a:t>
            </a:r>
          </a:p>
        </p:txBody>
      </p:sp>
      <p:sp>
        <p:nvSpPr>
          <p:cNvPr id="7" name="Sous-titre 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439672" y="2329841"/>
            <a:ext cx="6238783" cy="237994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Démocratie et citoyenneté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</a:t>
            </a:r>
            <a:r>
              <a:rPr lang="fr-FR" sz="2600" dirty="0" smtClean="0"/>
              <a:t>L’entreprise dans l’activité économique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3- L’entreprise et le droit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4- L’entreprise et le salarié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66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41385" y="243368"/>
            <a:ext cx="7894637" cy="1060790"/>
          </a:xfrm>
        </p:spPr>
        <p:txBody>
          <a:bodyPr/>
          <a:lstStyle/>
          <a:p>
            <a:pPr algn="ctr"/>
            <a:r>
              <a:rPr lang="fr-FR" sz="3600" b="1" dirty="0" smtClean="0"/>
              <a:t>Environnement économique, juridique et social des activités professionnelles.</a:t>
            </a:r>
            <a:endParaRPr lang="fr-FR" sz="36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90222" y="1529626"/>
            <a:ext cx="8045800" cy="4267200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Quelques évolutions sont à noter.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Cet enseignement est allégé mais différents points, notions, étaient en doublon avec la PSE, et </a:t>
            </a:r>
            <a:r>
              <a:rPr lang="fr-FR" sz="2000" dirty="0">
                <a:solidFill>
                  <a:schemeClr val="tx1"/>
                </a:solidFill>
              </a:rPr>
              <a:t>l</a:t>
            </a:r>
            <a:r>
              <a:rPr lang="fr-FR" sz="2000" dirty="0" smtClean="0">
                <a:solidFill>
                  <a:schemeClr val="tx1"/>
                </a:solidFill>
              </a:rPr>
              <a:t>'enseignement </a:t>
            </a:r>
            <a:r>
              <a:rPr lang="fr-FR" sz="2000" dirty="0">
                <a:solidFill>
                  <a:schemeClr val="tx1"/>
                </a:solidFill>
              </a:rPr>
              <a:t>moral et civique </a:t>
            </a:r>
            <a:r>
              <a:rPr lang="fr-FR" sz="2000" dirty="0" smtClean="0">
                <a:solidFill>
                  <a:schemeClr val="tx1"/>
                </a:solidFill>
              </a:rPr>
              <a:t>(EMC) créé </a:t>
            </a:r>
            <a:r>
              <a:rPr lang="fr-FR" sz="2000" dirty="0">
                <a:solidFill>
                  <a:schemeClr val="tx1"/>
                </a:solidFill>
              </a:rPr>
              <a:t>par la loi du 8 juillet 2013 d'orientation et de programmation pour la refondation de l'École de la République. 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L’EEJS est travaillé en étroite collaboration avec la vente  permettant à l’apprenant de cerner au mieux l’entreprise dans laquelle il évolue et son environnement économique, juridique et social. 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2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84D435A-3778-414A-A53A-E8E3E35A1106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731520"/>
            <a:ext cx="7596190" cy="449328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-Transversalité indispensable</a:t>
            </a:r>
          </a:p>
          <a:p>
            <a:r>
              <a:rPr lang="fr-FR" dirty="0"/>
              <a:t>-Enseignement basé sur des </a:t>
            </a:r>
            <a:r>
              <a:rPr lang="fr-FR" dirty="0" smtClean="0"/>
              <a:t>situations </a:t>
            </a:r>
            <a:r>
              <a:rPr lang="fr-FR" dirty="0"/>
              <a:t>professionnelles réelles ou non</a:t>
            </a:r>
          </a:p>
          <a:p>
            <a:r>
              <a:rPr lang="fr-FR" dirty="0"/>
              <a:t>	-&gt;Contextualisation  permettant une meilleure compréhension des notions et de leur utilité</a:t>
            </a:r>
          </a:p>
          <a:p>
            <a:r>
              <a:rPr lang="fr-FR" dirty="0"/>
              <a:t>	-&gt;Lien avec le quotidien du fleuriste</a:t>
            </a:r>
          </a:p>
          <a:p>
            <a:endParaRPr lang="fr-FR" dirty="0"/>
          </a:p>
          <a:p>
            <a:r>
              <a:rPr lang="fr-FR" dirty="0"/>
              <a:t>	  Le but est d’acquérir de vraies 	   	 	compétences professionnelles basées sur les savoirs.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335E9FF-9B79-47A7-BDDB-230E5BBD9D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3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9CD73D3B-32EF-42F7-85BA-E1D9D7C01C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063" y="3724773"/>
            <a:ext cx="759655" cy="484632"/>
          </a:xfrm>
          <a:prstGeom prst="rightArrow">
            <a:avLst/>
          </a:prstGeom>
          <a:solidFill>
            <a:srgbClr val="9B00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84D435A-3778-414A-A53A-E8E3E35A1106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05190" y="268057"/>
            <a:ext cx="7596190" cy="4493288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/>
              <a:t>Une bonne connaissance du monde végétal </a:t>
            </a:r>
            <a:r>
              <a:rPr lang="fr-FR" sz="3000" dirty="0" smtClean="0"/>
              <a:t>permettra : </a:t>
            </a:r>
            <a:endParaRPr lang="fr-FR" sz="3000" dirty="0"/>
          </a:p>
          <a:p>
            <a:r>
              <a:rPr lang="fr-FR" sz="3000" dirty="0"/>
              <a:t>-un bon entretien des produits, pour limiter les pertes, et améliorer la rentabilité (technologie </a:t>
            </a:r>
            <a:r>
              <a:rPr lang="fr-FR" sz="3000" dirty="0" smtClean="0"/>
              <a:t>professionnelle) </a:t>
            </a:r>
            <a:endParaRPr lang="fr-FR" sz="3000" dirty="0"/>
          </a:p>
          <a:p>
            <a:r>
              <a:rPr lang="fr-FR" sz="3000" dirty="0"/>
              <a:t>- d’améliorer les ventes en proposant des produits sains, qualitatifs, bien entretenus et en disposant d’arguments commerciaux (vente) </a:t>
            </a:r>
          </a:p>
          <a:p>
            <a:r>
              <a:rPr lang="fr-FR" sz="3000" dirty="0" smtClean="0"/>
              <a:t>- de </a:t>
            </a:r>
            <a:r>
              <a:rPr lang="fr-FR" sz="3000" dirty="0"/>
              <a:t>fidéliser la clientèle en donnant des conseils d’entretien professionnels (vente) </a:t>
            </a:r>
            <a:endParaRPr lang="fr-FR" sz="30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335E9FF-9B79-47A7-BDDB-230E5BBD9D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4</a:t>
            </a:fld>
            <a:endParaRPr lang="fr-FR"/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02302" y="4572788"/>
            <a:ext cx="7596190" cy="136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i="1" dirty="0" smtClean="0"/>
              <a:t>Possibilité, selon sa progression pédagogique, d’aborder des notions non présentes dans le référentiel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0099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r>
              <a:rPr lang="fr-FR" sz="3000" u="sng" dirty="0"/>
              <a:t>Reconnaissance des végétaux et manière de les nommer:</a:t>
            </a:r>
          </a:p>
          <a:p>
            <a:r>
              <a:rPr lang="fr-FR" sz="3000" dirty="0"/>
              <a:t>Rappel: depuis Linné (au XVIIIe siècle), les végétaux sont nommés en latin ou en grec, à l’aide de 2 noms composant le nom d’espèce, dont le genre ET un adjectif (épithète) spécifique. </a:t>
            </a:r>
          </a:p>
          <a:p>
            <a:r>
              <a:rPr lang="fr-FR" sz="3000" dirty="0"/>
              <a:t>Nom botanique    = Nom d’espèce </a:t>
            </a:r>
          </a:p>
          <a:p>
            <a:r>
              <a:rPr lang="fr-FR" sz="3000" dirty="0"/>
              <a:t>						= Genre + adjectif d’espèce 								≠Genre + espèce</a:t>
            </a:r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80C29ED-DED0-4AB2-9916-DE1F043D09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06240" y="5120640"/>
            <a:ext cx="4628271" cy="1091166"/>
          </a:xfrm>
          <a:prstGeom prst="rect">
            <a:avLst/>
          </a:prstGeom>
          <a:ln w="88900" cap="sq" cmpd="thickThin">
            <a:solidFill>
              <a:srgbClr val="68308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4CC0C49-05F5-4427-A8A1-5D28873502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94254" y="4251863"/>
            <a:ext cx="1855052" cy="14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r>
              <a:rPr lang="fr-FR" dirty="0"/>
              <a:t>Ce qui se faisait: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Ce qui doit se faire: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2AB83FAE-BF2B-4BC5-98C3-AFF2399442E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189170"/>
              </p:ext>
            </p:extLst>
          </p:nvPr>
        </p:nvGraphicFramePr>
        <p:xfrm>
          <a:off x="1524000" y="912795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4300277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158988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5009148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369511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268783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Photo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 commun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Genre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Espèce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Famille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97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hybrides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Rosacées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053072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353993B-BFE5-4862-9299-1228AE1AF5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1484922" y="1798878"/>
            <a:ext cx="1325490" cy="994118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23D2A856-9AB0-4DC8-96B3-6D1F7B27CCF1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62015418"/>
              </p:ext>
            </p:extLst>
          </p:nvPr>
        </p:nvGraphicFramePr>
        <p:xfrm>
          <a:off x="1524000" y="3842086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40638081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5541477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711653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875877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Photo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 commun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Espèce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Famille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630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 hybrides</a:t>
                      </a:r>
                    </a:p>
                    <a:p>
                      <a:r>
                        <a:rPr lang="fr-FR" dirty="0">
                          <a:solidFill>
                            <a:srgbClr val="6E008E"/>
                          </a:solidFill>
                        </a:rPr>
                        <a:t>= Genre +adjectif spécifique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Rosacées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17516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D0FCCB8-4349-4C8A-8AB3-1C888A2110B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1637322" y="4727749"/>
            <a:ext cx="1325490" cy="9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 fontScale="92500"/>
          </a:bodyPr>
          <a:lstStyle/>
          <a:p>
            <a:r>
              <a:rPr lang="fr-FR" u="sng" dirty="0"/>
              <a:t>Nouveautés sur la reconnaissance des </a:t>
            </a:r>
            <a:r>
              <a:rPr lang="fr-FR" u="sng" dirty="0" smtClean="0"/>
              <a:t>végétaux :</a:t>
            </a:r>
            <a:endParaRPr lang="fr-FR" u="sng" dirty="0"/>
          </a:p>
          <a:p>
            <a:r>
              <a:rPr lang="fr-FR" dirty="0"/>
              <a:t>-Présentation des végétaux à connaître selon leurs conditions d’entretien et de stockage</a:t>
            </a:r>
          </a:p>
          <a:p>
            <a:r>
              <a:rPr lang="fr-FR" dirty="0"/>
              <a:t>-Tous les noms communs sont à connaître</a:t>
            </a:r>
          </a:p>
          <a:p>
            <a:r>
              <a:rPr lang="fr-FR" dirty="0"/>
              <a:t>-Seuls les noms botaniques (noms d’espèces) en </a:t>
            </a:r>
            <a:r>
              <a:rPr lang="fr-FR" b="1" dirty="0"/>
              <a:t>gras</a:t>
            </a:r>
            <a:r>
              <a:rPr lang="fr-FR" dirty="0"/>
              <a:t> sont à apprendre</a:t>
            </a:r>
          </a:p>
          <a:p>
            <a:r>
              <a:rPr lang="fr-FR" dirty="0"/>
              <a:t>-Les noms de familles sont donnés à titre indicatifs </a:t>
            </a:r>
          </a:p>
          <a:p>
            <a:r>
              <a:rPr lang="fr-FR" dirty="0"/>
              <a:t>(non exigés à l’examen)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867017-5279-46D1-AD8E-DB07B1E4CA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3896" y="197632"/>
            <a:ext cx="6912060" cy="515310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BE745FD2-1AA8-4CB1-8466-C19439CED6F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43896" y="4037428"/>
            <a:ext cx="691206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28F9BBEE-DCA3-41AD-9030-E9E6E889A74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943896" y="4836942"/>
            <a:ext cx="691206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1050473-75BF-4362-AFEB-19A10E6E10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6619" y="455727"/>
            <a:ext cx="7013845" cy="40881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0F254CB-8754-46C5-8CA2-C441C8962A3D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76619" y="3429000"/>
            <a:ext cx="7013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F9A5E2-31E2-4E63-BA6B-DE52211595B3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864</Words>
  <Application>Microsoft Office PowerPoint</Application>
  <PresentationFormat>Affichage à l'écran (4:3)</PresentationFormat>
  <Paragraphs>187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page de presentation et de partie</vt:lpstr>
      <vt:lpstr>Séminaire national de rénovation du CAP Fleuriste Les enseignements  (savoirs associés)</vt:lpstr>
      <vt:lpstr> La Botanique appliquée à la profession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Technologie florale</vt:lpstr>
      <vt:lpstr>Présentation PowerPoint</vt:lpstr>
      <vt:lpstr>Pratique professionnelle</vt:lpstr>
      <vt:lpstr>Présentation PowerPoint</vt:lpstr>
      <vt:lpstr>Présentation PowerPoint</vt:lpstr>
      <vt:lpstr>Présentation PowerPoint</vt:lpstr>
      <vt:lpstr>Présentation PowerPoint</vt:lpstr>
      <vt:lpstr>Vendre, conseiller le client et mettre en valeur l’offre</vt:lpstr>
      <vt:lpstr>Présentation PowerPoint</vt:lpstr>
      <vt:lpstr>Environnement économique, juridique et social des activités professionnelles.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D Catoir</cp:lastModifiedBy>
  <cp:revision>183</cp:revision>
  <cp:lastPrinted>2015-02-04T16:19:06Z</cp:lastPrinted>
  <dcterms:created xsi:type="dcterms:W3CDTF">2015-02-04T10:43:31Z</dcterms:created>
  <dcterms:modified xsi:type="dcterms:W3CDTF">2018-03-22T07:15:57Z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